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534" r:id="rId2"/>
    <p:sldId id="393" r:id="rId3"/>
    <p:sldId id="395" r:id="rId4"/>
    <p:sldId id="396" r:id="rId5"/>
    <p:sldId id="398" r:id="rId6"/>
    <p:sldId id="283" r:id="rId7"/>
    <p:sldId id="535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BD"/>
    <a:srgbClr val="F4EC84"/>
    <a:srgbClr val="FFFF79"/>
    <a:srgbClr val="E6AF00"/>
    <a:srgbClr val="A80C87"/>
    <a:srgbClr val="BA6006"/>
    <a:srgbClr val="EC3C72"/>
    <a:srgbClr val="FF4343"/>
    <a:srgbClr val="423D26"/>
    <a:srgbClr val="743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3" autoAdjust="0"/>
    <p:restoredTop sz="98168" autoAdjust="0"/>
  </p:normalViewPr>
  <p:slideViewPr>
    <p:cSldViewPr>
      <p:cViewPr varScale="1">
        <p:scale>
          <a:sx n="145" d="100"/>
          <a:sy n="145" d="100"/>
        </p:scale>
        <p:origin x="312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17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685800" y="1047750"/>
            <a:ext cx="3759200" cy="3429000"/>
            <a:chOff x="584200" y="1047750"/>
            <a:chExt cx="3644900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5"/>
              <a:srcRect/>
              <a:stretch>
                <a:fillRect l="-15000" t="-7000" r="-12000" b="-6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47900" y="2038350"/>
              <a:ext cx="1981200" cy="1752600"/>
            </a:xfrm>
            <a:prstGeom prst="hexagon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1000" t="-13000" b="-18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438400" y="2140863"/>
            <a:ext cx="4267200" cy="86177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5000" b="1" dirty="0" smtClean="0">
                <a:solidFill>
                  <a:srgbClr val="000099"/>
                </a:solidFill>
                <a:latin typeface="Bookman Old Style" pitchFamily="18" charset="0"/>
              </a:rPr>
              <a:t>Module 7</a:t>
            </a:r>
          </a:p>
        </p:txBody>
      </p:sp>
    </p:spTree>
    <p:extLst>
      <p:ext uri="{BB962C8B-B14F-4D97-AF65-F5344CB8AC3E}">
        <p14:creationId xmlns:p14="http://schemas.microsoft.com/office/powerpoint/2010/main" val="242516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1407" y="300215"/>
            <a:ext cx="8054269" cy="449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5958" y="300215"/>
            <a:ext cx="8065167" cy="449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5958" y="300215"/>
            <a:ext cx="8065167" cy="449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5958" y="300215"/>
            <a:ext cx="8065167" cy="449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45958" y="300215"/>
            <a:ext cx="8065167" cy="449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45958" y="300215"/>
            <a:ext cx="8065167" cy="449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48224" y="323849"/>
            <a:ext cx="8052312" cy="447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5800" y="51435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the digested food passes down through the small intestine.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43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5780" y="289560"/>
            <a:ext cx="4989195" cy="45339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reeform 3"/>
          <p:cNvSpPr/>
          <p:nvPr/>
        </p:nvSpPr>
        <p:spPr>
          <a:xfrm>
            <a:off x="580487" y="1052170"/>
            <a:ext cx="4820710" cy="2804670"/>
          </a:xfrm>
          <a:custGeom>
            <a:avLst/>
            <a:gdLst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546350 w 5029200"/>
              <a:gd name="connsiteY8" fmla="*/ 1555750 h 3022600"/>
              <a:gd name="connsiteX9" fmla="*/ 1758950 w 5029200"/>
              <a:gd name="connsiteY9" fmla="*/ 76835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546350 w 5029200"/>
              <a:gd name="connsiteY8" fmla="*/ 1555750 h 3022600"/>
              <a:gd name="connsiteX9" fmla="*/ 1758950 w 5029200"/>
              <a:gd name="connsiteY9" fmla="*/ 76835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546350 w 5029200"/>
              <a:gd name="connsiteY8" fmla="*/ 1555750 h 3022600"/>
              <a:gd name="connsiteX9" fmla="*/ 1758950 w 5029200"/>
              <a:gd name="connsiteY9" fmla="*/ 76835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546350 w 5029200"/>
              <a:gd name="connsiteY8" fmla="*/ 1555750 h 3022600"/>
              <a:gd name="connsiteX9" fmla="*/ 1758950 w 5029200"/>
              <a:gd name="connsiteY9" fmla="*/ 76835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546350 w 5029200"/>
              <a:gd name="connsiteY8" fmla="*/ 1555750 h 3022600"/>
              <a:gd name="connsiteX9" fmla="*/ 1828800 w 5029200"/>
              <a:gd name="connsiteY9" fmla="*/ 83820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546350 w 5029200"/>
              <a:gd name="connsiteY8" fmla="*/ 1555750 h 3022600"/>
              <a:gd name="connsiteX9" fmla="*/ 1828800 w 5029200"/>
              <a:gd name="connsiteY9" fmla="*/ 83820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546350 w 5029200"/>
              <a:gd name="connsiteY8" fmla="*/ 1555750 h 3022600"/>
              <a:gd name="connsiteX9" fmla="*/ 1828800 w 5029200"/>
              <a:gd name="connsiteY9" fmla="*/ 83820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819400 w 5029200"/>
              <a:gd name="connsiteY8" fmla="*/ 1644650 h 3022600"/>
              <a:gd name="connsiteX9" fmla="*/ 1828800 w 5029200"/>
              <a:gd name="connsiteY9" fmla="*/ 83820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819400 w 5029200"/>
              <a:gd name="connsiteY8" fmla="*/ 1644650 h 3022600"/>
              <a:gd name="connsiteX9" fmla="*/ 1828800 w 5029200"/>
              <a:gd name="connsiteY9" fmla="*/ 83820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778250 w 5029200"/>
              <a:gd name="connsiteY7" fmla="*/ 1524000 h 3022600"/>
              <a:gd name="connsiteX8" fmla="*/ 2819400 w 5029200"/>
              <a:gd name="connsiteY8" fmla="*/ 1644650 h 3022600"/>
              <a:gd name="connsiteX9" fmla="*/ 1828800 w 5029200"/>
              <a:gd name="connsiteY9" fmla="*/ 83820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898900 w 5029200"/>
              <a:gd name="connsiteY7" fmla="*/ 1485900 h 3022600"/>
              <a:gd name="connsiteX8" fmla="*/ 2819400 w 5029200"/>
              <a:gd name="connsiteY8" fmla="*/ 1644650 h 3022600"/>
              <a:gd name="connsiteX9" fmla="*/ 1828800 w 5029200"/>
              <a:gd name="connsiteY9" fmla="*/ 83820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898900 w 5029200"/>
              <a:gd name="connsiteY7" fmla="*/ 1485900 h 3022600"/>
              <a:gd name="connsiteX8" fmla="*/ 2698750 w 5029200"/>
              <a:gd name="connsiteY8" fmla="*/ 1600200 h 3022600"/>
              <a:gd name="connsiteX9" fmla="*/ 1828800 w 5029200"/>
              <a:gd name="connsiteY9" fmla="*/ 83820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3898900 w 5029200"/>
              <a:gd name="connsiteY7" fmla="*/ 1485900 h 3022600"/>
              <a:gd name="connsiteX8" fmla="*/ 2698750 w 5029200"/>
              <a:gd name="connsiteY8" fmla="*/ 1600200 h 3022600"/>
              <a:gd name="connsiteX9" fmla="*/ 1828800 w 5029200"/>
              <a:gd name="connsiteY9" fmla="*/ 838200 h 3022600"/>
              <a:gd name="connsiteX10" fmla="*/ 1416050 w 5029200"/>
              <a:gd name="connsiteY10" fmla="*/ 0 h 3022600"/>
              <a:gd name="connsiteX11" fmla="*/ 0 w 5029200"/>
              <a:gd name="connsiteY11" fmla="*/ 0 h 3022600"/>
              <a:gd name="connsiteX12" fmla="*/ 0 w 5029200"/>
              <a:gd name="connsiteY12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4387850 w 5029200"/>
              <a:gd name="connsiteY7" fmla="*/ 1250950 h 3022600"/>
              <a:gd name="connsiteX8" fmla="*/ 3898900 w 5029200"/>
              <a:gd name="connsiteY8" fmla="*/ 1485900 h 3022600"/>
              <a:gd name="connsiteX9" fmla="*/ 2698750 w 5029200"/>
              <a:gd name="connsiteY9" fmla="*/ 1600200 h 3022600"/>
              <a:gd name="connsiteX10" fmla="*/ 1828800 w 5029200"/>
              <a:gd name="connsiteY10" fmla="*/ 838200 h 3022600"/>
              <a:gd name="connsiteX11" fmla="*/ 1416050 w 5029200"/>
              <a:gd name="connsiteY11" fmla="*/ 0 h 3022600"/>
              <a:gd name="connsiteX12" fmla="*/ 0 w 5029200"/>
              <a:gd name="connsiteY12" fmla="*/ 0 h 3022600"/>
              <a:gd name="connsiteX13" fmla="*/ 0 w 5029200"/>
              <a:gd name="connsiteY13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4387850 w 5029200"/>
              <a:gd name="connsiteY7" fmla="*/ 1250950 h 3022600"/>
              <a:gd name="connsiteX8" fmla="*/ 3898900 w 5029200"/>
              <a:gd name="connsiteY8" fmla="*/ 1485900 h 3022600"/>
              <a:gd name="connsiteX9" fmla="*/ 2698750 w 5029200"/>
              <a:gd name="connsiteY9" fmla="*/ 1600200 h 3022600"/>
              <a:gd name="connsiteX10" fmla="*/ 1828800 w 5029200"/>
              <a:gd name="connsiteY10" fmla="*/ 838200 h 3022600"/>
              <a:gd name="connsiteX11" fmla="*/ 1416050 w 5029200"/>
              <a:gd name="connsiteY11" fmla="*/ 0 h 3022600"/>
              <a:gd name="connsiteX12" fmla="*/ 0 w 5029200"/>
              <a:gd name="connsiteY12" fmla="*/ 0 h 3022600"/>
              <a:gd name="connsiteX13" fmla="*/ 0 w 5029200"/>
              <a:gd name="connsiteY13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4400550 w 5029200"/>
              <a:gd name="connsiteY4" fmla="*/ 2660650 h 3022600"/>
              <a:gd name="connsiteX5" fmla="*/ 5022850 w 5029200"/>
              <a:gd name="connsiteY5" fmla="*/ 2362200 h 3022600"/>
              <a:gd name="connsiteX6" fmla="*/ 5029200 w 5029200"/>
              <a:gd name="connsiteY6" fmla="*/ 1028700 h 3022600"/>
              <a:gd name="connsiteX7" fmla="*/ 4387850 w 5029200"/>
              <a:gd name="connsiteY7" fmla="*/ 1250950 h 3022600"/>
              <a:gd name="connsiteX8" fmla="*/ 3898900 w 5029200"/>
              <a:gd name="connsiteY8" fmla="*/ 1485900 h 3022600"/>
              <a:gd name="connsiteX9" fmla="*/ 2698750 w 5029200"/>
              <a:gd name="connsiteY9" fmla="*/ 1600200 h 3022600"/>
              <a:gd name="connsiteX10" fmla="*/ 1828800 w 5029200"/>
              <a:gd name="connsiteY10" fmla="*/ 838200 h 3022600"/>
              <a:gd name="connsiteX11" fmla="*/ 1416050 w 5029200"/>
              <a:gd name="connsiteY11" fmla="*/ 0 h 3022600"/>
              <a:gd name="connsiteX12" fmla="*/ 0 w 5029200"/>
              <a:gd name="connsiteY12" fmla="*/ 0 h 3022600"/>
              <a:gd name="connsiteX13" fmla="*/ 0 w 5029200"/>
              <a:gd name="connsiteY13" fmla="*/ 292100 h 3022600"/>
              <a:gd name="connsiteX0" fmla="*/ 0 w 5029200"/>
              <a:gd name="connsiteY0" fmla="*/ 292100 h 3022600"/>
              <a:gd name="connsiteX1" fmla="*/ 628650 w 5029200"/>
              <a:gd name="connsiteY1" fmla="*/ 1562100 h 3022600"/>
              <a:gd name="connsiteX2" fmla="*/ 1517650 w 5029200"/>
              <a:gd name="connsiteY2" fmla="*/ 2438400 h 3022600"/>
              <a:gd name="connsiteX3" fmla="*/ 2933700 w 5029200"/>
              <a:gd name="connsiteY3" fmla="*/ 3022600 h 3022600"/>
              <a:gd name="connsiteX4" fmla="*/ 3810000 w 5029200"/>
              <a:gd name="connsiteY4" fmla="*/ 2901950 h 3022600"/>
              <a:gd name="connsiteX5" fmla="*/ 4400550 w 5029200"/>
              <a:gd name="connsiteY5" fmla="*/ 2660650 h 3022600"/>
              <a:gd name="connsiteX6" fmla="*/ 5022850 w 5029200"/>
              <a:gd name="connsiteY6" fmla="*/ 2362200 h 3022600"/>
              <a:gd name="connsiteX7" fmla="*/ 5029200 w 5029200"/>
              <a:gd name="connsiteY7" fmla="*/ 1028700 h 3022600"/>
              <a:gd name="connsiteX8" fmla="*/ 4387850 w 5029200"/>
              <a:gd name="connsiteY8" fmla="*/ 1250950 h 3022600"/>
              <a:gd name="connsiteX9" fmla="*/ 3898900 w 5029200"/>
              <a:gd name="connsiteY9" fmla="*/ 1485900 h 3022600"/>
              <a:gd name="connsiteX10" fmla="*/ 2698750 w 5029200"/>
              <a:gd name="connsiteY10" fmla="*/ 1600200 h 3022600"/>
              <a:gd name="connsiteX11" fmla="*/ 1828800 w 5029200"/>
              <a:gd name="connsiteY11" fmla="*/ 838200 h 3022600"/>
              <a:gd name="connsiteX12" fmla="*/ 1416050 w 5029200"/>
              <a:gd name="connsiteY12" fmla="*/ 0 h 3022600"/>
              <a:gd name="connsiteX13" fmla="*/ 0 w 5029200"/>
              <a:gd name="connsiteY13" fmla="*/ 0 h 3022600"/>
              <a:gd name="connsiteX14" fmla="*/ 0 w 5029200"/>
              <a:gd name="connsiteY14" fmla="*/ 292100 h 3022600"/>
              <a:gd name="connsiteX0" fmla="*/ 0 w 5029200"/>
              <a:gd name="connsiteY0" fmla="*/ 292100 h 3022666"/>
              <a:gd name="connsiteX1" fmla="*/ 628650 w 5029200"/>
              <a:gd name="connsiteY1" fmla="*/ 1562100 h 3022666"/>
              <a:gd name="connsiteX2" fmla="*/ 1517650 w 5029200"/>
              <a:gd name="connsiteY2" fmla="*/ 2438400 h 3022666"/>
              <a:gd name="connsiteX3" fmla="*/ 2933700 w 5029200"/>
              <a:gd name="connsiteY3" fmla="*/ 3022600 h 3022666"/>
              <a:gd name="connsiteX4" fmla="*/ 3810000 w 5029200"/>
              <a:gd name="connsiteY4" fmla="*/ 2901950 h 3022666"/>
              <a:gd name="connsiteX5" fmla="*/ 4400550 w 5029200"/>
              <a:gd name="connsiteY5" fmla="*/ 2660650 h 3022666"/>
              <a:gd name="connsiteX6" fmla="*/ 5022850 w 5029200"/>
              <a:gd name="connsiteY6" fmla="*/ 2362200 h 3022666"/>
              <a:gd name="connsiteX7" fmla="*/ 5029200 w 5029200"/>
              <a:gd name="connsiteY7" fmla="*/ 1028700 h 3022666"/>
              <a:gd name="connsiteX8" fmla="*/ 4387850 w 5029200"/>
              <a:gd name="connsiteY8" fmla="*/ 1250950 h 3022666"/>
              <a:gd name="connsiteX9" fmla="*/ 3898900 w 5029200"/>
              <a:gd name="connsiteY9" fmla="*/ 1485900 h 3022666"/>
              <a:gd name="connsiteX10" fmla="*/ 2698750 w 5029200"/>
              <a:gd name="connsiteY10" fmla="*/ 1600200 h 3022666"/>
              <a:gd name="connsiteX11" fmla="*/ 1828800 w 5029200"/>
              <a:gd name="connsiteY11" fmla="*/ 838200 h 3022666"/>
              <a:gd name="connsiteX12" fmla="*/ 1416050 w 5029200"/>
              <a:gd name="connsiteY12" fmla="*/ 0 h 3022666"/>
              <a:gd name="connsiteX13" fmla="*/ 0 w 5029200"/>
              <a:gd name="connsiteY13" fmla="*/ 0 h 3022666"/>
              <a:gd name="connsiteX14" fmla="*/ 0 w 5029200"/>
              <a:gd name="connsiteY14" fmla="*/ 292100 h 3022666"/>
              <a:gd name="connsiteX0" fmla="*/ 0 w 5029200"/>
              <a:gd name="connsiteY0" fmla="*/ 292100 h 3022666"/>
              <a:gd name="connsiteX1" fmla="*/ 628650 w 5029200"/>
              <a:gd name="connsiteY1" fmla="*/ 1562100 h 3022666"/>
              <a:gd name="connsiteX2" fmla="*/ 1517650 w 5029200"/>
              <a:gd name="connsiteY2" fmla="*/ 2438400 h 3022666"/>
              <a:gd name="connsiteX3" fmla="*/ 2228850 w 5029200"/>
              <a:gd name="connsiteY3" fmla="*/ 2838450 h 3022666"/>
              <a:gd name="connsiteX4" fmla="*/ 2933700 w 5029200"/>
              <a:gd name="connsiteY4" fmla="*/ 3022600 h 3022666"/>
              <a:gd name="connsiteX5" fmla="*/ 3810000 w 5029200"/>
              <a:gd name="connsiteY5" fmla="*/ 2901950 h 3022666"/>
              <a:gd name="connsiteX6" fmla="*/ 4400550 w 5029200"/>
              <a:gd name="connsiteY6" fmla="*/ 2660650 h 3022666"/>
              <a:gd name="connsiteX7" fmla="*/ 5022850 w 5029200"/>
              <a:gd name="connsiteY7" fmla="*/ 2362200 h 3022666"/>
              <a:gd name="connsiteX8" fmla="*/ 5029200 w 5029200"/>
              <a:gd name="connsiteY8" fmla="*/ 1028700 h 3022666"/>
              <a:gd name="connsiteX9" fmla="*/ 4387850 w 5029200"/>
              <a:gd name="connsiteY9" fmla="*/ 1250950 h 3022666"/>
              <a:gd name="connsiteX10" fmla="*/ 3898900 w 5029200"/>
              <a:gd name="connsiteY10" fmla="*/ 1485900 h 3022666"/>
              <a:gd name="connsiteX11" fmla="*/ 2698750 w 5029200"/>
              <a:gd name="connsiteY11" fmla="*/ 1600200 h 3022666"/>
              <a:gd name="connsiteX12" fmla="*/ 1828800 w 5029200"/>
              <a:gd name="connsiteY12" fmla="*/ 838200 h 3022666"/>
              <a:gd name="connsiteX13" fmla="*/ 1416050 w 5029200"/>
              <a:gd name="connsiteY13" fmla="*/ 0 h 3022666"/>
              <a:gd name="connsiteX14" fmla="*/ 0 w 5029200"/>
              <a:gd name="connsiteY14" fmla="*/ 0 h 3022666"/>
              <a:gd name="connsiteX15" fmla="*/ 0 w 5029200"/>
              <a:gd name="connsiteY15" fmla="*/ 292100 h 3022666"/>
              <a:gd name="connsiteX0" fmla="*/ 0 w 5029200"/>
              <a:gd name="connsiteY0" fmla="*/ 292100 h 3022666"/>
              <a:gd name="connsiteX1" fmla="*/ 628650 w 5029200"/>
              <a:gd name="connsiteY1" fmla="*/ 1562100 h 3022666"/>
              <a:gd name="connsiteX2" fmla="*/ 1517650 w 5029200"/>
              <a:gd name="connsiteY2" fmla="*/ 2438400 h 3022666"/>
              <a:gd name="connsiteX3" fmla="*/ 2228850 w 5029200"/>
              <a:gd name="connsiteY3" fmla="*/ 2838450 h 3022666"/>
              <a:gd name="connsiteX4" fmla="*/ 2933700 w 5029200"/>
              <a:gd name="connsiteY4" fmla="*/ 3022600 h 3022666"/>
              <a:gd name="connsiteX5" fmla="*/ 3810000 w 5029200"/>
              <a:gd name="connsiteY5" fmla="*/ 2901950 h 3022666"/>
              <a:gd name="connsiteX6" fmla="*/ 4400550 w 5029200"/>
              <a:gd name="connsiteY6" fmla="*/ 2660650 h 3022666"/>
              <a:gd name="connsiteX7" fmla="*/ 5022850 w 5029200"/>
              <a:gd name="connsiteY7" fmla="*/ 2362200 h 3022666"/>
              <a:gd name="connsiteX8" fmla="*/ 5029200 w 5029200"/>
              <a:gd name="connsiteY8" fmla="*/ 1028700 h 3022666"/>
              <a:gd name="connsiteX9" fmla="*/ 4387850 w 5029200"/>
              <a:gd name="connsiteY9" fmla="*/ 1250950 h 3022666"/>
              <a:gd name="connsiteX10" fmla="*/ 3898900 w 5029200"/>
              <a:gd name="connsiteY10" fmla="*/ 1485900 h 3022666"/>
              <a:gd name="connsiteX11" fmla="*/ 2698750 w 5029200"/>
              <a:gd name="connsiteY11" fmla="*/ 1600200 h 3022666"/>
              <a:gd name="connsiteX12" fmla="*/ 1828800 w 5029200"/>
              <a:gd name="connsiteY12" fmla="*/ 838200 h 3022666"/>
              <a:gd name="connsiteX13" fmla="*/ 1416050 w 5029200"/>
              <a:gd name="connsiteY13" fmla="*/ 0 h 3022666"/>
              <a:gd name="connsiteX14" fmla="*/ 0 w 5029200"/>
              <a:gd name="connsiteY14" fmla="*/ 0 h 3022666"/>
              <a:gd name="connsiteX15" fmla="*/ 0 w 5029200"/>
              <a:gd name="connsiteY15" fmla="*/ 292100 h 3022666"/>
              <a:gd name="connsiteX0" fmla="*/ 0 w 5029200"/>
              <a:gd name="connsiteY0" fmla="*/ 292100 h 3022666"/>
              <a:gd name="connsiteX1" fmla="*/ 628650 w 5029200"/>
              <a:gd name="connsiteY1" fmla="*/ 1562100 h 3022666"/>
              <a:gd name="connsiteX2" fmla="*/ 1517650 w 5029200"/>
              <a:gd name="connsiteY2" fmla="*/ 2438400 h 3022666"/>
              <a:gd name="connsiteX3" fmla="*/ 2228850 w 5029200"/>
              <a:gd name="connsiteY3" fmla="*/ 2838450 h 3022666"/>
              <a:gd name="connsiteX4" fmla="*/ 2933700 w 5029200"/>
              <a:gd name="connsiteY4" fmla="*/ 3022600 h 3022666"/>
              <a:gd name="connsiteX5" fmla="*/ 3810000 w 5029200"/>
              <a:gd name="connsiteY5" fmla="*/ 2901950 h 3022666"/>
              <a:gd name="connsiteX6" fmla="*/ 4400550 w 5029200"/>
              <a:gd name="connsiteY6" fmla="*/ 2660650 h 3022666"/>
              <a:gd name="connsiteX7" fmla="*/ 5022850 w 5029200"/>
              <a:gd name="connsiteY7" fmla="*/ 2362200 h 3022666"/>
              <a:gd name="connsiteX8" fmla="*/ 5029200 w 5029200"/>
              <a:gd name="connsiteY8" fmla="*/ 1028700 h 3022666"/>
              <a:gd name="connsiteX9" fmla="*/ 4387850 w 5029200"/>
              <a:gd name="connsiteY9" fmla="*/ 1250950 h 3022666"/>
              <a:gd name="connsiteX10" fmla="*/ 3898900 w 5029200"/>
              <a:gd name="connsiteY10" fmla="*/ 1485900 h 3022666"/>
              <a:gd name="connsiteX11" fmla="*/ 2698750 w 5029200"/>
              <a:gd name="connsiteY11" fmla="*/ 1600200 h 3022666"/>
              <a:gd name="connsiteX12" fmla="*/ 1828800 w 5029200"/>
              <a:gd name="connsiteY12" fmla="*/ 838200 h 3022666"/>
              <a:gd name="connsiteX13" fmla="*/ 1416050 w 5029200"/>
              <a:gd name="connsiteY13" fmla="*/ 0 h 3022666"/>
              <a:gd name="connsiteX14" fmla="*/ 0 w 5029200"/>
              <a:gd name="connsiteY14" fmla="*/ 0 h 3022666"/>
              <a:gd name="connsiteX15" fmla="*/ 0 w 5029200"/>
              <a:gd name="connsiteY15" fmla="*/ 292100 h 3022666"/>
              <a:gd name="connsiteX0" fmla="*/ 0 w 5029200"/>
              <a:gd name="connsiteY0" fmla="*/ 292100 h 3022666"/>
              <a:gd name="connsiteX1" fmla="*/ 628650 w 5029200"/>
              <a:gd name="connsiteY1" fmla="*/ 1562100 h 3022666"/>
              <a:gd name="connsiteX2" fmla="*/ 1517650 w 5029200"/>
              <a:gd name="connsiteY2" fmla="*/ 2438400 h 3022666"/>
              <a:gd name="connsiteX3" fmla="*/ 2228850 w 5029200"/>
              <a:gd name="connsiteY3" fmla="*/ 2838450 h 3022666"/>
              <a:gd name="connsiteX4" fmla="*/ 2933700 w 5029200"/>
              <a:gd name="connsiteY4" fmla="*/ 3022600 h 3022666"/>
              <a:gd name="connsiteX5" fmla="*/ 3810000 w 5029200"/>
              <a:gd name="connsiteY5" fmla="*/ 2901950 h 3022666"/>
              <a:gd name="connsiteX6" fmla="*/ 4400550 w 5029200"/>
              <a:gd name="connsiteY6" fmla="*/ 2660650 h 3022666"/>
              <a:gd name="connsiteX7" fmla="*/ 5022850 w 5029200"/>
              <a:gd name="connsiteY7" fmla="*/ 2362200 h 3022666"/>
              <a:gd name="connsiteX8" fmla="*/ 5029200 w 5029200"/>
              <a:gd name="connsiteY8" fmla="*/ 1028700 h 3022666"/>
              <a:gd name="connsiteX9" fmla="*/ 4387850 w 5029200"/>
              <a:gd name="connsiteY9" fmla="*/ 1250950 h 3022666"/>
              <a:gd name="connsiteX10" fmla="*/ 3898900 w 5029200"/>
              <a:gd name="connsiteY10" fmla="*/ 1485900 h 3022666"/>
              <a:gd name="connsiteX11" fmla="*/ 2698750 w 5029200"/>
              <a:gd name="connsiteY11" fmla="*/ 1600200 h 3022666"/>
              <a:gd name="connsiteX12" fmla="*/ 1828800 w 5029200"/>
              <a:gd name="connsiteY12" fmla="*/ 838200 h 3022666"/>
              <a:gd name="connsiteX13" fmla="*/ 1416050 w 5029200"/>
              <a:gd name="connsiteY13" fmla="*/ 0 h 3022666"/>
              <a:gd name="connsiteX14" fmla="*/ 0 w 5029200"/>
              <a:gd name="connsiteY14" fmla="*/ 0 h 3022666"/>
              <a:gd name="connsiteX15" fmla="*/ 0 w 5029200"/>
              <a:gd name="connsiteY15" fmla="*/ 292100 h 3022666"/>
              <a:gd name="connsiteX0" fmla="*/ 0 w 5029200"/>
              <a:gd name="connsiteY0" fmla="*/ 292100 h 3022666"/>
              <a:gd name="connsiteX1" fmla="*/ 628650 w 5029200"/>
              <a:gd name="connsiteY1" fmla="*/ 1562100 h 3022666"/>
              <a:gd name="connsiteX2" fmla="*/ 1130300 w 5029200"/>
              <a:gd name="connsiteY2" fmla="*/ 2114550 h 3022666"/>
              <a:gd name="connsiteX3" fmla="*/ 1517650 w 5029200"/>
              <a:gd name="connsiteY3" fmla="*/ 2438400 h 3022666"/>
              <a:gd name="connsiteX4" fmla="*/ 2228850 w 5029200"/>
              <a:gd name="connsiteY4" fmla="*/ 2838450 h 3022666"/>
              <a:gd name="connsiteX5" fmla="*/ 2933700 w 5029200"/>
              <a:gd name="connsiteY5" fmla="*/ 3022600 h 3022666"/>
              <a:gd name="connsiteX6" fmla="*/ 3810000 w 5029200"/>
              <a:gd name="connsiteY6" fmla="*/ 2901950 h 3022666"/>
              <a:gd name="connsiteX7" fmla="*/ 4400550 w 5029200"/>
              <a:gd name="connsiteY7" fmla="*/ 2660650 h 3022666"/>
              <a:gd name="connsiteX8" fmla="*/ 5022850 w 5029200"/>
              <a:gd name="connsiteY8" fmla="*/ 2362200 h 3022666"/>
              <a:gd name="connsiteX9" fmla="*/ 5029200 w 5029200"/>
              <a:gd name="connsiteY9" fmla="*/ 1028700 h 3022666"/>
              <a:gd name="connsiteX10" fmla="*/ 4387850 w 5029200"/>
              <a:gd name="connsiteY10" fmla="*/ 1250950 h 3022666"/>
              <a:gd name="connsiteX11" fmla="*/ 3898900 w 5029200"/>
              <a:gd name="connsiteY11" fmla="*/ 1485900 h 3022666"/>
              <a:gd name="connsiteX12" fmla="*/ 2698750 w 5029200"/>
              <a:gd name="connsiteY12" fmla="*/ 1600200 h 3022666"/>
              <a:gd name="connsiteX13" fmla="*/ 1828800 w 5029200"/>
              <a:gd name="connsiteY13" fmla="*/ 838200 h 3022666"/>
              <a:gd name="connsiteX14" fmla="*/ 1416050 w 5029200"/>
              <a:gd name="connsiteY14" fmla="*/ 0 h 3022666"/>
              <a:gd name="connsiteX15" fmla="*/ 0 w 5029200"/>
              <a:gd name="connsiteY15" fmla="*/ 0 h 3022666"/>
              <a:gd name="connsiteX16" fmla="*/ 0 w 5029200"/>
              <a:gd name="connsiteY16" fmla="*/ 292100 h 3022666"/>
              <a:gd name="connsiteX0" fmla="*/ 0 w 5029200"/>
              <a:gd name="connsiteY0" fmla="*/ 292100 h 3022666"/>
              <a:gd name="connsiteX1" fmla="*/ 628650 w 5029200"/>
              <a:gd name="connsiteY1" fmla="*/ 1562100 h 3022666"/>
              <a:gd name="connsiteX2" fmla="*/ 1130300 w 5029200"/>
              <a:gd name="connsiteY2" fmla="*/ 2114550 h 3022666"/>
              <a:gd name="connsiteX3" fmla="*/ 1517650 w 5029200"/>
              <a:gd name="connsiteY3" fmla="*/ 2438400 h 3022666"/>
              <a:gd name="connsiteX4" fmla="*/ 2228850 w 5029200"/>
              <a:gd name="connsiteY4" fmla="*/ 2838450 h 3022666"/>
              <a:gd name="connsiteX5" fmla="*/ 2933700 w 5029200"/>
              <a:gd name="connsiteY5" fmla="*/ 3022600 h 3022666"/>
              <a:gd name="connsiteX6" fmla="*/ 3810000 w 5029200"/>
              <a:gd name="connsiteY6" fmla="*/ 2901950 h 3022666"/>
              <a:gd name="connsiteX7" fmla="*/ 4400550 w 5029200"/>
              <a:gd name="connsiteY7" fmla="*/ 2660650 h 3022666"/>
              <a:gd name="connsiteX8" fmla="*/ 5022850 w 5029200"/>
              <a:gd name="connsiteY8" fmla="*/ 2362200 h 3022666"/>
              <a:gd name="connsiteX9" fmla="*/ 5029200 w 5029200"/>
              <a:gd name="connsiteY9" fmla="*/ 1028700 h 3022666"/>
              <a:gd name="connsiteX10" fmla="*/ 4387850 w 5029200"/>
              <a:gd name="connsiteY10" fmla="*/ 1250950 h 3022666"/>
              <a:gd name="connsiteX11" fmla="*/ 3898900 w 5029200"/>
              <a:gd name="connsiteY11" fmla="*/ 1485900 h 3022666"/>
              <a:gd name="connsiteX12" fmla="*/ 2698750 w 5029200"/>
              <a:gd name="connsiteY12" fmla="*/ 1600200 h 3022666"/>
              <a:gd name="connsiteX13" fmla="*/ 1828800 w 5029200"/>
              <a:gd name="connsiteY13" fmla="*/ 838200 h 3022666"/>
              <a:gd name="connsiteX14" fmla="*/ 1416050 w 5029200"/>
              <a:gd name="connsiteY14" fmla="*/ 0 h 3022666"/>
              <a:gd name="connsiteX15" fmla="*/ 0 w 5029200"/>
              <a:gd name="connsiteY15" fmla="*/ 0 h 3022666"/>
              <a:gd name="connsiteX16" fmla="*/ 0 w 5029200"/>
              <a:gd name="connsiteY16" fmla="*/ 292100 h 3022666"/>
              <a:gd name="connsiteX0" fmla="*/ 0 w 5029200"/>
              <a:gd name="connsiteY0" fmla="*/ 292100 h 3022666"/>
              <a:gd name="connsiteX1" fmla="*/ 628650 w 5029200"/>
              <a:gd name="connsiteY1" fmla="*/ 1562100 h 3022666"/>
              <a:gd name="connsiteX2" fmla="*/ 1130300 w 5029200"/>
              <a:gd name="connsiteY2" fmla="*/ 2114550 h 3022666"/>
              <a:gd name="connsiteX3" fmla="*/ 1517650 w 5029200"/>
              <a:gd name="connsiteY3" fmla="*/ 2438400 h 3022666"/>
              <a:gd name="connsiteX4" fmla="*/ 2228850 w 5029200"/>
              <a:gd name="connsiteY4" fmla="*/ 2838450 h 3022666"/>
              <a:gd name="connsiteX5" fmla="*/ 2933700 w 5029200"/>
              <a:gd name="connsiteY5" fmla="*/ 3022600 h 3022666"/>
              <a:gd name="connsiteX6" fmla="*/ 3810000 w 5029200"/>
              <a:gd name="connsiteY6" fmla="*/ 2901950 h 3022666"/>
              <a:gd name="connsiteX7" fmla="*/ 4400550 w 5029200"/>
              <a:gd name="connsiteY7" fmla="*/ 2660650 h 3022666"/>
              <a:gd name="connsiteX8" fmla="*/ 5022850 w 5029200"/>
              <a:gd name="connsiteY8" fmla="*/ 2362200 h 3022666"/>
              <a:gd name="connsiteX9" fmla="*/ 5029200 w 5029200"/>
              <a:gd name="connsiteY9" fmla="*/ 1028700 h 3022666"/>
              <a:gd name="connsiteX10" fmla="*/ 4387850 w 5029200"/>
              <a:gd name="connsiteY10" fmla="*/ 1250950 h 3022666"/>
              <a:gd name="connsiteX11" fmla="*/ 3898900 w 5029200"/>
              <a:gd name="connsiteY11" fmla="*/ 1485900 h 3022666"/>
              <a:gd name="connsiteX12" fmla="*/ 2698750 w 5029200"/>
              <a:gd name="connsiteY12" fmla="*/ 1600200 h 3022666"/>
              <a:gd name="connsiteX13" fmla="*/ 1828800 w 5029200"/>
              <a:gd name="connsiteY13" fmla="*/ 838200 h 3022666"/>
              <a:gd name="connsiteX14" fmla="*/ 1416050 w 5029200"/>
              <a:gd name="connsiteY14" fmla="*/ 0 h 3022666"/>
              <a:gd name="connsiteX15" fmla="*/ 0 w 5029200"/>
              <a:gd name="connsiteY15" fmla="*/ 0 h 3022666"/>
              <a:gd name="connsiteX16" fmla="*/ 0 w 5029200"/>
              <a:gd name="connsiteY16" fmla="*/ 292100 h 3022666"/>
              <a:gd name="connsiteX0" fmla="*/ 0 w 5029200"/>
              <a:gd name="connsiteY0" fmla="*/ 292100 h 3022666"/>
              <a:gd name="connsiteX1" fmla="*/ 628650 w 5029200"/>
              <a:gd name="connsiteY1" fmla="*/ 1562100 h 3022666"/>
              <a:gd name="connsiteX2" fmla="*/ 1130300 w 5029200"/>
              <a:gd name="connsiteY2" fmla="*/ 2114550 h 3022666"/>
              <a:gd name="connsiteX3" fmla="*/ 1517650 w 5029200"/>
              <a:gd name="connsiteY3" fmla="*/ 2438400 h 3022666"/>
              <a:gd name="connsiteX4" fmla="*/ 2228850 w 5029200"/>
              <a:gd name="connsiteY4" fmla="*/ 2838450 h 3022666"/>
              <a:gd name="connsiteX5" fmla="*/ 2933700 w 5029200"/>
              <a:gd name="connsiteY5" fmla="*/ 3022600 h 3022666"/>
              <a:gd name="connsiteX6" fmla="*/ 3810000 w 5029200"/>
              <a:gd name="connsiteY6" fmla="*/ 2901950 h 3022666"/>
              <a:gd name="connsiteX7" fmla="*/ 4400550 w 5029200"/>
              <a:gd name="connsiteY7" fmla="*/ 2660650 h 3022666"/>
              <a:gd name="connsiteX8" fmla="*/ 5022850 w 5029200"/>
              <a:gd name="connsiteY8" fmla="*/ 2362200 h 3022666"/>
              <a:gd name="connsiteX9" fmla="*/ 5029200 w 5029200"/>
              <a:gd name="connsiteY9" fmla="*/ 1028700 h 3022666"/>
              <a:gd name="connsiteX10" fmla="*/ 4387850 w 5029200"/>
              <a:gd name="connsiteY10" fmla="*/ 1250950 h 3022666"/>
              <a:gd name="connsiteX11" fmla="*/ 3898900 w 5029200"/>
              <a:gd name="connsiteY11" fmla="*/ 1485900 h 3022666"/>
              <a:gd name="connsiteX12" fmla="*/ 2698750 w 5029200"/>
              <a:gd name="connsiteY12" fmla="*/ 1600200 h 3022666"/>
              <a:gd name="connsiteX13" fmla="*/ 1828800 w 5029200"/>
              <a:gd name="connsiteY13" fmla="*/ 838200 h 3022666"/>
              <a:gd name="connsiteX14" fmla="*/ 1416050 w 5029200"/>
              <a:gd name="connsiteY14" fmla="*/ 0 h 3022666"/>
              <a:gd name="connsiteX15" fmla="*/ 0 w 5029200"/>
              <a:gd name="connsiteY15" fmla="*/ 0 h 3022666"/>
              <a:gd name="connsiteX16" fmla="*/ 0 w 5029200"/>
              <a:gd name="connsiteY16" fmla="*/ 292100 h 3022666"/>
              <a:gd name="connsiteX0" fmla="*/ 0 w 5069350"/>
              <a:gd name="connsiteY0" fmla="*/ 292100 h 3022666"/>
              <a:gd name="connsiteX1" fmla="*/ 628650 w 5069350"/>
              <a:gd name="connsiteY1" fmla="*/ 1562100 h 3022666"/>
              <a:gd name="connsiteX2" fmla="*/ 1130300 w 5069350"/>
              <a:gd name="connsiteY2" fmla="*/ 2114550 h 3022666"/>
              <a:gd name="connsiteX3" fmla="*/ 1517650 w 5069350"/>
              <a:gd name="connsiteY3" fmla="*/ 2438400 h 3022666"/>
              <a:gd name="connsiteX4" fmla="*/ 2228850 w 5069350"/>
              <a:gd name="connsiteY4" fmla="*/ 2838450 h 3022666"/>
              <a:gd name="connsiteX5" fmla="*/ 2933700 w 5069350"/>
              <a:gd name="connsiteY5" fmla="*/ 3022600 h 3022666"/>
              <a:gd name="connsiteX6" fmla="*/ 3810000 w 5069350"/>
              <a:gd name="connsiteY6" fmla="*/ 2901950 h 3022666"/>
              <a:gd name="connsiteX7" fmla="*/ 4400550 w 5069350"/>
              <a:gd name="connsiteY7" fmla="*/ 2660650 h 3022666"/>
              <a:gd name="connsiteX8" fmla="*/ 5022850 w 5069350"/>
              <a:gd name="connsiteY8" fmla="*/ 2362200 h 3022666"/>
              <a:gd name="connsiteX9" fmla="*/ 4999038 w 5069350"/>
              <a:gd name="connsiteY9" fmla="*/ 2293938 h 3022666"/>
              <a:gd name="connsiteX10" fmla="*/ 5029200 w 5069350"/>
              <a:gd name="connsiteY10" fmla="*/ 1028700 h 3022666"/>
              <a:gd name="connsiteX11" fmla="*/ 4387850 w 5069350"/>
              <a:gd name="connsiteY11" fmla="*/ 1250950 h 3022666"/>
              <a:gd name="connsiteX12" fmla="*/ 3898900 w 5069350"/>
              <a:gd name="connsiteY12" fmla="*/ 1485900 h 3022666"/>
              <a:gd name="connsiteX13" fmla="*/ 2698750 w 5069350"/>
              <a:gd name="connsiteY13" fmla="*/ 1600200 h 3022666"/>
              <a:gd name="connsiteX14" fmla="*/ 1828800 w 5069350"/>
              <a:gd name="connsiteY14" fmla="*/ 838200 h 3022666"/>
              <a:gd name="connsiteX15" fmla="*/ 1416050 w 5069350"/>
              <a:gd name="connsiteY15" fmla="*/ 0 h 3022666"/>
              <a:gd name="connsiteX16" fmla="*/ 0 w 5069350"/>
              <a:gd name="connsiteY16" fmla="*/ 0 h 3022666"/>
              <a:gd name="connsiteX17" fmla="*/ 0 w 5069350"/>
              <a:gd name="connsiteY17" fmla="*/ 292100 h 3022666"/>
              <a:gd name="connsiteX0" fmla="*/ 0 w 5069350"/>
              <a:gd name="connsiteY0" fmla="*/ 292100 h 3022666"/>
              <a:gd name="connsiteX1" fmla="*/ 628650 w 5069350"/>
              <a:gd name="connsiteY1" fmla="*/ 1562100 h 3022666"/>
              <a:gd name="connsiteX2" fmla="*/ 1130300 w 5069350"/>
              <a:gd name="connsiteY2" fmla="*/ 2114550 h 3022666"/>
              <a:gd name="connsiteX3" fmla="*/ 1517650 w 5069350"/>
              <a:gd name="connsiteY3" fmla="*/ 2438400 h 3022666"/>
              <a:gd name="connsiteX4" fmla="*/ 2228850 w 5069350"/>
              <a:gd name="connsiteY4" fmla="*/ 2838450 h 3022666"/>
              <a:gd name="connsiteX5" fmla="*/ 2933700 w 5069350"/>
              <a:gd name="connsiteY5" fmla="*/ 3022600 h 3022666"/>
              <a:gd name="connsiteX6" fmla="*/ 3810000 w 5069350"/>
              <a:gd name="connsiteY6" fmla="*/ 2901950 h 3022666"/>
              <a:gd name="connsiteX7" fmla="*/ 4400550 w 5069350"/>
              <a:gd name="connsiteY7" fmla="*/ 2660650 h 3022666"/>
              <a:gd name="connsiteX8" fmla="*/ 4999038 w 5069350"/>
              <a:gd name="connsiteY8" fmla="*/ 2293938 h 3022666"/>
              <a:gd name="connsiteX9" fmla="*/ 5029200 w 5069350"/>
              <a:gd name="connsiteY9" fmla="*/ 1028700 h 3022666"/>
              <a:gd name="connsiteX10" fmla="*/ 4387850 w 5069350"/>
              <a:gd name="connsiteY10" fmla="*/ 1250950 h 3022666"/>
              <a:gd name="connsiteX11" fmla="*/ 3898900 w 5069350"/>
              <a:gd name="connsiteY11" fmla="*/ 1485900 h 3022666"/>
              <a:gd name="connsiteX12" fmla="*/ 2698750 w 5069350"/>
              <a:gd name="connsiteY12" fmla="*/ 1600200 h 3022666"/>
              <a:gd name="connsiteX13" fmla="*/ 1828800 w 5069350"/>
              <a:gd name="connsiteY13" fmla="*/ 838200 h 3022666"/>
              <a:gd name="connsiteX14" fmla="*/ 1416050 w 5069350"/>
              <a:gd name="connsiteY14" fmla="*/ 0 h 3022666"/>
              <a:gd name="connsiteX15" fmla="*/ 0 w 5069350"/>
              <a:gd name="connsiteY15" fmla="*/ 0 h 3022666"/>
              <a:gd name="connsiteX16" fmla="*/ 0 w 5069350"/>
              <a:gd name="connsiteY16" fmla="*/ 292100 h 3022666"/>
              <a:gd name="connsiteX0" fmla="*/ 0 w 5029705"/>
              <a:gd name="connsiteY0" fmla="*/ 292100 h 3022666"/>
              <a:gd name="connsiteX1" fmla="*/ 628650 w 5029705"/>
              <a:gd name="connsiteY1" fmla="*/ 1562100 h 3022666"/>
              <a:gd name="connsiteX2" fmla="*/ 1130300 w 5029705"/>
              <a:gd name="connsiteY2" fmla="*/ 2114550 h 3022666"/>
              <a:gd name="connsiteX3" fmla="*/ 1517650 w 5029705"/>
              <a:gd name="connsiteY3" fmla="*/ 2438400 h 3022666"/>
              <a:gd name="connsiteX4" fmla="*/ 2228850 w 5029705"/>
              <a:gd name="connsiteY4" fmla="*/ 2838450 h 3022666"/>
              <a:gd name="connsiteX5" fmla="*/ 2933700 w 5029705"/>
              <a:gd name="connsiteY5" fmla="*/ 3022600 h 3022666"/>
              <a:gd name="connsiteX6" fmla="*/ 3810000 w 5029705"/>
              <a:gd name="connsiteY6" fmla="*/ 2901950 h 3022666"/>
              <a:gd name="connsiteX7" fmla="*/ 4400550 w 5029705"/>
              <a:gd name="connsiteY7" fmla="*/ 2660650 h 3022666"/>
              <a:gd name="connsiteX8" fmla="*/ 4999038 w 5029705"/>
              <a:gd name="connsiteY8" fmla="*/ 2293938 h 3022666"/>
              <a:gd name="connsiteX9" fmla="*/ 5029200 w 5029705"/>
              <a:gd name="connsiteY9" fmla="*/ 1028700 h 3022666"/>
              <a:gd name="connsiteX10" fmla="*/ 4387850 w 5029705"/>
              <a:gd name="connsiteY10" fmla="*/ 1250950 h 3022666"/>
              <a:gd name="connsiteX11" fmla="*/ 3898900 w 5029705"/>
              <a:gd name="connsiteY11" fmla="*/ 1485900 h 3022666"/>
              <a:gd name="connsiteX12" fmla="*/ 2698750 w 5029705"/>
              <a:gd name="connsiteY12" fmla="*/ 1600200 h 3022666"/>
              <a:gd name="connsiteX13" fmla="*/ 1828800 w 5029705"/>
              <a:gd name="connsiteY13" fmla="*/ 838200 h 3022666"/>
              <a:gd name="connsiteX14" fmla="*/ 1416050 w 5029705"/>
              <a:gd name="connsiteY14" fmla="*/ 0 h 3022666"/>
              <a:gd name="connsiteX15" fmla="*/ 0 w 5029705"/>
              <a:gd name="connsiteY15" fmla="*/ 0 h 3022666"/>
              <a:gd name="connsiteX16" fmla="*/ 0 w 5029705"/>
              <a:gd name="connsiteY16" fmla="*/ 292100 h 302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29705" h="3022666">
                <a:moveTo>
                  <a:pt x="0" y="292100"/>
                </a:moveTo>
                <a:cubicBezTo>
                  <a:pt x="215900" y="880533"/>
                  <a:pt x="450850" y="1246717"/>
                  <a:pt x="628650" y="1562100"/>
                </a:cubicBezTo>
                <a:cubicBezTo>
                  <a:pt x="787400" y="1735667"/>
                  <a:pt x="952500" y="1940983"/>
                  <a:pt x="1130300" y="2114550"/>
                </a:cubicBezTo>
                <a:lnTo>
                  <a:pt x="1517650" y="2438400"/>
                </a:lnTo>
                <a:cubicBezTo>
                  <a:pt x="1758950" y="2599267"/>
                  <a:pt x="1974850" y="2734733"/>
                  <a:pt x="2228850" y="2838450"/>
                </a:cubicBezTo>
                <a:cubicBezTo>
                  <a:pt x="2489200" y="2963333"/>
                  <a:pt x="2679700" y="2992967"/>
                  <a:pt x="2933700" y="3022600"/>
                </a:cubicBezTo>
                <a:cubicBezTo>
                  <a:pt x="3255433" y="3024717"/>
                  <a:pt x="3520017" y="2976033"/>
                  <a:pt x="3810000" y="2901950"/>
                </a:cubicBezTo>
                <a:lnTo>
                  <a:pt x="4400550" y="2660650"/>
                </a:lnTo>
                <a:lnTo>
                  <a:pt x="4999038" y="2293938"/>
                </a:lnTo>
                <a:cubicBezTo>
                  <a:pt x="5000096" y="2071688"/>
                  <a:pt x="5034228" y="1230313"/>
                  <a:pt x="5029200" y="1028700"/>
                </a:cubicBezTo>
                <a:cubicBezTo>
                  <a:pt x="4854575" y="1080558"/>
                  <a:pt x="4576233" y="1174750"/>
                  <a:pt x="4387850" y="1250950"/>
                </a:cubicBezTo>
                <a:cubicBezTo>
                  <a:pt x="4199467" y="1327150"/>
                  <a:pt x="4021667" y="1459442"/>
                  <a:pt x="3898900" y="1485900"/>
                </a:cubicBezTo>
                <a:cubicBezTo>
                  <a:pt x="3776133" y="1512358"/>
                  <a:pt x="3259667" y="1816100"/>
                  <a:pt x="2698750" y="1600200"/>
                </a:cubicBezTo>
                <a:cubicBezTo>
                  <a:pt x="2137833" y="1384300"/>
                  <a:pt x="2042583" y="1104900"/>
                  <a:pt x="1828800" y="838200"/>
                </a:cubicBezTo>
                <a:cubicBezTo>
                  <a:pt x="1615017" y="571500"/>
                  <a:pt x="1518708" y="229658"/>
                  <a:pt x="1416050" y="0"/>
                </a:cubicBezTo>
                <a:lnTo>
                  <a:pt x="0" y="0"/>
                </a:lnTo>
                <a:lnTo>
                  <a:pt x="0" y="292100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reeform 6"/>
          <p:cNvSpPr/>
          <p:nvPr/>
        </p:nvSpPr>
        <p:spPr>
          <a:xfrm>
            <a:off x="573988" y="1189257"/>
            <a:ext cx="4807283" cy="2667532"/>
          </a:xfrm>
          <a:custGeom>
            <a:avLst/>
            <a:gdLst>
              <a:gd name="connsiteX0" fmla="*/ 3861 w 4833930"/>
              <a:gd name="connsiteY0" fmla="*/ 112493 h 2667532"/>
              <a:gd name="connsiteX1" fmla="*/ 29261 w 4833930"/>
              <a:gd name="connsiteY1" fmla="*/ 4543 h 2667532"/>
              <a:gd name="connsiteX2" fmla="*/ 80061 w 4833930"/>
              <a:gd name="connsiteY2" fmla="*/ 29943 h 2667532"/>
              <a:gd name="connsiteX3" fmla="*/ 61011 w 4833930"/>
              <a:gd name="connsiteY3" fmla="*/ 118843 h 2667532"/>
              <a:gd name="connsiteX4" fmla="*/ 92761 w 4833930"/>
              <a:gd name="connsiteY4" fmla="*/ 150593 h 2667532"/>
              <a:gd name="connsiteX5" fmla="*/ 168961 w 4833930"/>
              <a:gd name="connsiteY5" fmla="*/ 4543 h 2667532"/>
              <a:gd name="connsiteX6" fmla="*/ 200711 w 4833930"/>
              <a:gd name="connsiteY6" fmla="*/ 93443 h 2667532"/>
              <a:gd name="connsiteX7" fmla="*/ 143561 w 4833930"/>
              <a:gd name="connsiteY7" fmla="*/ 233143 h 2667532"/>
              <a:gd name="connsiteX8" fmla="*/ 200711 w 4833930"/>
              <a:gd name="connsiteY8" fmla="*/ 245843 h 2667532"/>
              <a:gd name="connsiteX9" fmla="*/ 181661 w 4833930"/>
              <a:gd name="connsiteY9" fmla="*/ 328393 h 2667532"/>
              <a:gd name="connsiteX10" fmla="*/ 289611 w 4833930"/>
              <a:gd name="connsiteY10" fmla="*/ 302993 h 2667532"/>
              <a:gd name="connsiteX11" fmla="*/ 315011 w 4833930"/>
              <a:gd name="connsiteY11" fmla="*/ 385543 h 2667532"/>
              <a:gd name="connsiteX12" fmla="*/ 188011 w 4833930"/>
              <a:gd name="connsiteY12" fmla="*/ 410943 h 2667532"/>
              <a:gd name="connsiteX13" fmla="*/ 232461 w 4833930"/>
              <a:gd name="connsiteY13" fmla="*/ 468093 h 2667532"/>
              <a:gd name="connsiteX14" fmla="*/ 359461 w 4833930"/>
              <a:gd name="connsiteY14" fmla="*/ 423643 h 2667532"/>
              <a:gd name="connsiteX15" fmla="*/ 378511 w 4833930"/>
              <a:gd name="connsiteY15" fmla="*/ 487143 h 2667532"/>
              <a:gd name="connsiteX16" fmla="*/ 238811 w 4833930"/>
              <a:gd name="connsiteY16" fmla="*/ 531593 h 2667532"/>
              <a:gd name="connsiteX17" fmla="*/ 327711 w 4833930"/>
              <a:gd name="connsiteY17" fmla="*/ 550643 h 2667532"/>
              <a:gd name="connsiteX18" fmla="*/ 276911 w 4833930"/>
              <a:gd name="connsiteY18" fmla="*/ 601443 h 2667532"/>
              <a:gd name="connsiteX19" fmla="*/ 448361 w 4833930"/>
              <a:gd name="connsiteY19" fmla="*/ 576043 h 2667532"/>
              <a:gd name="connsiteX20" fmla="*/ 397561 w 4833930"/>
              <a:gd name="connsiteY20" fmla="*/ 639543 h 2667532"/>
              <a:gd name="connsiteX21" fmla="*/ 289611 w 4833930"/>
              <a:gd name="connsiteY21" fmla="*/ 671293 h 2667532"/>
              <a:gd name="connsiteX22" fmla="*/ 359461 w 4833930"/>
              <a:gd name="connsiteY22" fmla="*/ 715743 h 2667532"/>
              <a:gd name="connsiteX23" fmla="*/ 562661 w 4833930"/>
              <a:gd name="connsiteY23" fmla="*/ 588743 h 2667532"/>
              <a:gd name="connsiteX24" fmla="*/ 626161 w 4833930"/>
              <a:gd name="connsiteY24" fmla="*/ 563343 h 2667532"/>
              <a:gd name="connsiteX25" fmla="*/ 670611 w 4833930"/>
              <a:gd name="connsiteY25" fmla="*/ 614143 h 2667532"/>
              <a:gd name="connsiteX26" fmla="*/ 588061 w 4833930"/>
              <a:gd name="connsiteY26" fmla="*/ 658593 h 2667532"/>
              <a:gd name="connsiteX27" fmla="*/ 543611 w 4833930"/>
              <a:gd name="connsiteY27" fmla="*/ 671293 h 2667532"/>
              <a:gd name="connsiteX28" fmla="*/ 492811 w 4833930"/>
              <a:gd name="connsiteY28" fmla="*/ 734793 h 2667532"/>
              <a:gd name="connsiteX29" fmla="*/ 435661 w 4833930"/>
              <a:gd name="connsiteY29" fmla="*/ 785593 h 2667532"/>
              <a:gd name="connsiteX30" fmla="*/ 410261 w 4833930"/>
              <a:gd name="connsiteY30" fmla="*/ 830043 h 2667532"/>
              <a:gd name="connsiteX31" fmla="*/ 410261 w 4833930"/>
              <a:gd name="connsiteY31" fmla="*/ 880843 h 2667532"/>
              <a:gd name="connsiteX32" fmla="*/ 486461 w 4833930"/>
              <a:gd name="connsiteY32" fmla="*/ 868143 h 2667532"/>
              <a:gd name="connsiteX33" fmla="*/ 530911 w 4833930"/>
              <a:gd name="connsiteY33" fmla="*/ 810993 h 2667532"/>
              <a:gd name="connsiteX34" fmla="*/ 575361 w 4833930"/>
              <a:gd name="connsiteY34" fmla="*/ 817343 h 2667532"/>
              <a:gd name="connsiteX35" fmla="*/ 581711 w 4833930"/>
              <a:gd name="connsiteY35" fmla="*/ 842743 h 2667532"/>
              <a:gd name="connsiteX36" fmla="*/ 537261 w 4833930"/>
              <a:gd name="connsiteY36" fmla="*/ 918943 h 2667532"/>
              <a:gd name="connsiteX37" fmla="*/ 467411 w 4833930"/>
              <a:gd name="connsiteY37" fmla="*/ 944343 h 2667532"/>
              <a:gd name="connsiteX38" fmla="*/ 511861 w 4833930"/>
              <a:gd name="connsiteY38" fmla="*/ 995143 h 2667532"/>
              <a:gd name="connsiteX39" fmla="*/ 626161 w 4833930"/>
              <a:gd name="connsiteY39" fmla="*/ 918943 h 2667532"/>
              <a:gd name="connsiteX40" fmla="*/ 696011 w 4833930"/>
              <a:gd name="connsiteY40" fmla="*/ 868143 h 2667532"/>
              <a:gd name="connsiteX41" fmla="*/ 772211 w 4833930"/>
              <a:gd name="connsiteY41" fmla="*/ 887193 h 2667532"/>
              <a:gd name="connsiteX42" fmla="*/ 702361 w 4833930"/>
              <a:gd name="connsiteY42" fmla="*/ 957043 h 2667532"/>
              <a:gd name="connsiteX43" fmla="*/ 632511 w 4833930"/>
              <a:gd name="connsiteY43" fmla="*/ 1001493 h 2667532"/>
              <a:gd name="connsiteX44" fmla="*/ 575361 w 4833930"/>
              <a:gd name="connsiteY44" fmla="*/ 1052293 h 2667532"/>
              <a:gd name="connsiteX45" fmla="*/ 575361 w 4833930"/>
              <a:gd name="connsiteY45" fmla="*/ 1103093 h 2667532"/>
              <a:gd name="connsiteX46" fmla="*/ 632511 w 4833930"/>
              <a:gd name="connsiteY46" fmla="*/ 1122143 h 2667532"/>
              <a:gd name="connsiteX47" fmla="*/ 664261 w 4833930"/>
              <a:gd name="connsiteY47" fmla="*/ 1109443 h 2667532"/>
              <a:gd name="connsiteX48" fmla="*/ 676961 w 4833930"/>
              <a:gd name="connsiteY48" fmla="*/ 1172943 h 2667532"/>
              <a:gd name="connsiteX49" fmla="*/ 645211 w 4833930"/>
              <a:gd name="connsiteY49" fmla="*/ 1198343 h 2667532"/>
              <a:gd name="connsiteX50" fmla="*/ 657911 w 4833930"/>
              <a:gd name="connsiteY50" fmla="*/ 1217393 h 2667532"/>
              <a:gd name="connsiteX51" fmla="*/ 721411 w 4833930"/>
              <a:gd name="connsiteY51" fmla="*/ 1185643 h 2667532"/>
              <a:gd name="connsiteX52" fmla="*/ 778561 w 4833930"/>
              <a:gd name="connsiteY52" fmla="*/ 1141193 h 2667532"/>
              <a:gd name="connsiteX53" fmla="*/ 854761 w 4833930"/>
              <a:gd name="connsiteY53" fmla="*/ 1134843 h 2667532"/>
              <a:gd name="connsiteX54" fmla="*/ 816661 w 4833930"/>
              <a:gd name="connsiteY54" fmla="*/ 1204693 h 2667532"/>
              <a:gd name="connsiteX55" fmla="*/ 753161 w 4833930"/>
              <a:gd name="connsiteY55" fmla="*/ 1274543 h 2667532"/>
              <a:gd name="connsiteX56" fmla="*/ 765861 w 4833930"/>
              <a:gd name="connsiteY56" fmla="*/ 1318993 h 2667532"/>
              <a:gd name="connsiteX57" fmla="*/ 873811 w 4833930"/>
              <a:gd name="connsiteY57" fmla="*/ 1261843 h 2667532"/>
              <a:gd name="connsiteX58" fmla="*/ 861111 w 4833930"/>
              <a:gd name="connsiteY58" fmla="*/ 1338043 h 2667532"/>
              <a:gd name="connsiteX59" fmla="*/ 823011 w 4833930"/>
              <a:gd name="connsiteY59" fmla="*/ 1395193 h 2667532"/>
              <a:gd name="connsiteX60" fmla="*/ 956361 w 4833930"/>
              <a:gd name="connsiteY60" fmla="*/ 1312643 h 2667532"/>
              <a:gd name="connsiteX61" fmla="*/ 1019861 w 4833930"/>
              <a:gd name="connsiteY61" fmla="*/ 1306293 h 2667532"/>
              <a:gd name="connsiteX62" fmla="*/ 886511 w 4833930"/>
              <a:gd name="connsiteY62" fmla="*/ 1452343 h 2667532"/>
              <a:gd name="connsiteX63" fmla="*/ 930961 w 4833930"/>
              <a:gd name="connsiteY63" fmla="*/ 1515843 h 2667532"/>
              <a:gd name="connsiteX64" fmla="*/ 1108761 w 4833930"/>
              <a:gd name="connsiteY64" fmla="*/ 1363443 h 2667532"/>
              <a:gd name="connsiteX65" fmla="*/ 1242111 w 4833930"/>
              <a:gd name="connsiteY65" fmla="*/ 1287243 h 2667532"/>
              <a:gd name="connsiteX66" fmla="*/ 1216711 w 4833930"/>
              <a:gd name="connsiteY66" fmla="*/ 1357093 h 2667532"/>
              <a:gd name="connsiteX67" fmla="*/ 1108761 w 4833930"/>
              <a:gd name="connsiteY67" fmla="*/ 1414243 h 2667532"/>
              <a:gd name="connsiteX68" fmla="*/ 1038911 w 4833930"/>
              <a:gd name="connsiteY68" fmla="*/ 1541243 h 2667532"/>
              <a:gd name="connsiteX69" fmla="*/ 1013511 w 4833930"/>
              <a:gd name="connsiteY69" fmla="*/ 1604743 h 2667532"/>
              <a:gd name="connsiteX70" fmla="*/ 1153211 w 4833930"/>
              <a:gd name="connsiteY70" fmla="*/ 1509493 h 2667532"/>
              <a:gd name="connsiteX71" fmla="*/ 1191311 w 4833930"/>
              <a:gd name="connsiteY71" fmla="*/ 1503143 h 2667532"/>
              <a:gd name="connsiteX72" fmla="*/ 1077011 w 4833930"/>
              <a:gd name="connsiteY72" fmla="*/ 1661893 h 2667532"/>
              <a:gd name="connsiteX73" fmla="*/ 1153211 w 4833930"/>
              <a:gd name="connsiteY73" fmla="*/ 1712693 h 2667532"/>
              <a:gd name="connsiteX74" fmla="*/ 1165911 w 4833930"/>
              <a:gd name="connsiteY74" fmla="*/ 1776193 h 2667532"/>
              <a:gd name="connsiteX75" fmla="*/ 1267511 w 4833930"/>
              <a:gd name="connsiteY75" fmla="*/ 1655543 h 2667532"/>
              <a:gd name="connsiteX76" fmla="*/ 1445311 w 4833930"/>
              <a:gd name="connsiteY76" fmla="*/ 1509493 h 2667532"/>
              <a:gd name="connsiteX77" fmla="*/ 1400861 w 4833930"/>
              <a:gd name="connsiteY77" fmla="*/ 1623793 h 2667532"/>
              <a:gd name="connsiteX78" fmla="*/ 1311961 w 4833930"/>
              <a:gd name="connsiteY78" fmla="*/ 1699993 h 2667532"/>
              <a:gd name="connsiteX79" fmla="*/ 1254811 w 4833930"/>
              <a:gd name="connsiteY79" fmla="*/ 1801593 h 2667532"/>
              <a:gd name="connsiteX80" fmla="*/ 1324661 w 4833930"/>
              <a:gd name="connsiteY80" fmla="*/ 1896843 h 2667532"/>
              <a:gd name="connsiteX81" fmla="*/ 1362761 w 4833930"/>
              <a:gd name="connsiteY81" fmla="*/ 1826993 h 2667532"/>
              <a:gd name="connsiteX82" fmla="*/ 1407211 w 4833930"/>
              <a:gd name="connsiteY82" fmla="*/ 1865093 h 2667532"/>
              <a:gd name="connsiteX83" fmla="*/ 1388161 w 4833930"/>
              <a:gd name="connsiteY83" fmla="*/ 1960343 h 2667532"/>
              <a:gd name="connsiteX84" fmla="*/ 1483411 w 4833930"/>
              <a:gd name="connsiteY84" fmla="*/ 1973043 h 2667532"/>
              <a:gd name="connsiteX85" fmla="*/ 1616761 w 4833930"/>
              <a:gd name="connsiteY85" fmla="*/ 1877793 h 2667532"/>
              <a:gd name="connsiteX86" fmla="*/ 1629461 w 4833930"/>
              <a:gd name="connsiteY86" fmla="*/ 1973043 h 2667532"/>
              <a:gd name="connsiteX87" fmla="*/ 1546911 w 4833930"/>
              <a:gd name="connsiteY87" fmla="*/ 1998443 h 2667532"/>
              <a:gd name="connsiteX88" fmla="*/ 1527861 w 4833930"/>
              <a:gd name="connsiteY88" fmla="*/ 2042893 h 2667532"/>
              <a:gd name="connsiteX89" fmla="*/ 1597711 w 4833930"/>
              <a:gd name="connsiteY89" fmla="*/ 2080993 h 2667532"/>
              <a:gd name="connsiteX90" fmla="*/ 1654861 w 4833930"/>
              <a:gd name="connsiteY90" fmla="*/ 2061943 h 2667532"/>
              <a:gd name="connsiteX91" fmla="*/ 1762811 w 4833930"/>
              <a:gd name="connsiteY91" fmla="*/ 1871443 h 2667532"/>
              <a:gd name="connsiteX92" fmla="*/ 1864411 w 4833930"/>
              <a:gd name="connsiteY92" fmla="*/ 1814293 h 2667532"/>
              <a:gd name="connsiteX93" fmla="*/ 1839011 w 4833930"/>
              <a:gd name="connsiteY93" fmla="*/ 1928593 h 2667532"/>
              <a:gd name="connsiteX94" fmla="*/ 1762811 w 4833930"/>
              <a:gd name="connsiteY94" fmla="*/ 2030193 h 2667532"/>
              <a:gd name="connsiteX95" fmla="*/ 1731061 w 4833930"/>
              <a:gd name="connsiteY95" fmla="*/ 2131793 h 2667532"/>
              <a:gd name="connsiteX96" fmla="*/ 1731061 w 4833930"/>
              <a:gd name="connsiteY96" fmla="*/ 2195293 h 2667532"/>
              <a:gd name="connsiteX97" fmla="*/ 1832661 w 4833930"/>
              <a:gd name="connsiteY97" fmla="*/ 2182593 h 2667532"/>
              <a:gd name="connsiteX98" fmla="*/ 1858061 w 4833930"/>
              <a:gd name="connsiteY98" fmla="*/ 2061943 h 2667532"/>
              <a:gd name="connsiteX99" fmla="*/ 1902511 w 4833930"/>
              <a:gd name="connsiteY99" fmla="*/ 2150843 h 2667532"/>
              <a:gd name="connsiteX100" fmla="*/ 1877111 w 4833930"/>
              <a:gd name="connsiteY100" fmla="*/ 2227043 h 2667532"/>
              <a:gd name="connsiteX101" fmla="*/ 1940611 w 4833930"/>
              <a:gd name="connsiteY101" fmla="*/ 2239743 h 2667532"/>
              <a:gd name="connsiteX102" fmla="*/ 1991411 w 4833930"/>
              <a:gd name="connsiteY102" fmla="*/ 2144493 h 2667532"/>
              <a:gd name="connsiteX103" fmla="*/ 2067611 w 4833930"/>
              <a:gd name="connsiteY103" fmla="*/ 1998443 h 2667532"/>
              <a:gd name="connsiteX104" fmla="*/ 2067611 w 4833930"/>
              <a:gd name="connsiteY104" fmla="*/ 2119093 h 2667532"/>
              <a:gd name="connsiteX105" fmla="*/ 2042211 w 4833930"/>
              <a:gd name="connsiteY105" fmla="*/ 2246093 h 2667532"/>
              <a:gd name="connsiteX106" fmla="*/ 2061261 w 4833930"/>
              <a:gd name="connsiteY106" fmla="*/ 2347693 h 2667532"/>
              <a:gd name="connsiteX107" fmla="*/ 2150161 w 4833930"/>
              <a:gd name="connsiteY107" fmla="*/ 2404843 h 2667532"/>
              <a:gd name="connsiteX108" fmla="*/ 2181911 w 4833930"/>
              <a:gd name="connsiteY108" fmla="*/ 2296893 h 2667532"/>
              <a:gd name="connsiteX109" fmla="*/ 2220011 w 4833930"/>
              <a:gd name="connsiteY109" fmla="*/ 2106393 h 2667532"/>
              <a:gd name="connsiteX110" fmla="*/ 2283511 w 4833930"/>
              <a:gd name="connsiteY110" fmla="*/ 1979393 h 2667532"/>
              <a:gd name="connsiteX111" fmla="*/ 2366061 w 4833930"/>
              <a:gd name="connsiteY111" fmla="*/ 2011143 h 2667532"/>
              <a:gd name="connsiteX112" fmla="*/ 2308911 w 4833930"/>
              <a:gd name="connsiteY112" fmla="*/ 2100043 h 2667532"/>
              <a:gd name="connsiteX113" fmla="*/ 2277161 w 4833930"/>
              <a:gd name="connsiteY113" fmla="*/ 2157193 h 2667532"/>
              <a:gd name="connsiteX114" fmla="*/ 2277161 w 4833930"/>
              <a:gd name="connsiteY114" fmla="*/ 2233393 h 2667532"/>
              <a:gd name="connsiteX115" fmla="*/ 2321611 w 4833930"/>
              <a:gd name="connsiteY115" fmla="*/ 2284193 h 2667532"/>
              <a:gd name="connsiteX116" fmla="*/ 2283511 w 4833930"/>
              <a:gd name="connsiteY116" fmla="*/ 2366743 h 2667532"/>
              <a:gd name="connsiteX117" fmla="*/ 2251761 w 4833930"/>
              <a:gd name="connsiteY117" fmla="*/ 2404843 h 2667532"/>
              <a:gd name="connsiteX118" fmla="*/ 2296211 w 4833930"/>
              <a:gd name="connsiteY118" fmla="*/ 2442943 h 2667532"/>
              <a:gd name="connsiteX119" fmla="*/ 2359711 w 4833930"/>
              <a:gd name="connsiteY119" fmla="*/ 2366743 h 2667532"/>
              <a:gd name="connsiteX120" fmla="*/ 2416861 w 4833930"/>
              <a:gd name="connsiteY120" fmla="*/ 2277843 h 2667532"/>
              <a:gd name="connsiteX121" fmla="*/ 2423211 w 4833930"/>
              <a:gd name="connsiteY121" fmla="*/ 2411193 h 2667532"/>
              <a:gd name="connsiteX122" fmla="*/ 2410511 w 4833930"/>
              <a:gd name="connsiteY122" fmla="*/ 2506443 h 2667532"/>
              <a:gd name="connsiteX123" fmla="*/ 2493061 w 4833930"/>
              <a:gd name="connsiteY123" fmla="*/ 2525493 h 2667532"/>
              <a:gd name="connsiteX124" fmla="*/ 2505761 w 4833930"/>
              <a:gd name="connsiteY124" fmla="*/ 2455643 h 2667532"/>
              <a:gd name="connsiteX125" fmla="*/ 2531161 w 4833930"/>
              <a:gd name="connsiteY125" fmla="*/ 2315943 h 2667532"/>
              <a:gd name="connsiteX126" fmla="*/ 2626411 w 4833930"/>
              <a:gd name="connsiteY126" fmla="*/ 2188943 h 2667532"/>
              <a:gd name="connsiteX127" fmla="*/ 2677211 w 4833930"/>
              <a:gd name="connsiteY127" fmla="*/ 2271493 h 2667532"/>
              <a:gd name="connsiteX128" fmla="*/ 2601011 w 4833930"/>
              <a:gd name="connsiteY128" fmla="*/ 2366743 h 2667532"/>
              <a:gd name="connsiteX129" fmla="*/ 2588311 w 4833930"/>
              <a:gd name="connsiteY129" fmla="*/ 2487393 h 2667532"/>
              <a:gd name="connsiteX130" fmla="*/ 2613711 w 4833930"/>
              <a:gd name="connsiteY130" fmla="*/ 2563593 h 2667532"/>
              <a:gd name="connsiteX131" fmla="*/ 2696261 w 4833930"/>
              <a:gd name="connsiteY131" fmla="*/ 2461993 h 2667532"/>
              <a:gd name="connsiteX132" fmla="*/ 2734361 w 4833930"/>
              <a:gd name="connsiteY132" fmla="*/ 2271493 h 2667532"/>
              <a:gd name="connsiteX133" fmla="*/ 2785161 w 4833930"/>
              <a:gd name="connsiteY133" fmla="*/ 2176243 h 2667532"/>
              <a:gd name="connsiteX134" fmla="*/ 2874061 w 4833930"/>
              <a:gd name="connsiteY134" fmla="*/ 2214343 h 2667532"/>
              <a:gd name="connsiteX135" fmla="*/ 2785161 w 4833930"/>
              <a:gd name="connsiteY135" fmla="*/ 2309593 h 2667532"/>
              <a:gd name="connsiteX136" fmla="*/ 2804211 w 4833930"/>
              <a:gd name="connsiteY136" fmla="*/ 2449293 h 2667532"/>
              <a:gd name="connsiteX137" fmla="*/ 2810561 w 4833930"/>
              <a:gd name="connsiteY137" fmla="*/ 2531843 h 2667532"/>
              <a:gd name="connsiteX138" fmla="*/ 2861361 w 4833930"/>
              <a:gd name="connsiteY138" fmla="*/ 2608043 h 2667532"/>
              <a:gd name="connsiteX139" fmla="*/ 2931211 w 4833930"/>
              <a:gd name="connsiteY139" fmla="*/ 2500093 h 2667532"/>
              <a:gd name="connsiteX140" fmla="*/ 2924861 w 4833930"/>
              <a:gd name="connsiteY140" fmla="*/ 2461993 h 2667532"/>
              <a:gd name="connsiteX141" fmla="*/ 3001061 w 4833930"/>
              <a:gd name="connsiteY141" fmla="*/ 2538193 h 2667532"/>
              <a:gd name="connsiteX142" fmla="*/ 3032811 w 4833930"/>
              <a:gd name="connsiteY142" fmla="*/ 2588993 h 2667532"/>
              <a:gd name="connsiteX143" fmla="*/ 3058211 w 4833930"/>
              <a:gd name="connsiteY143" fmla="*/ 2481043 h 2667532"/>
              <a:gd name="connsiteX144" fmla="*/ 3064561 w 4833930"/>
              <a:gd name="connsiteY144" fmla="*/ 2404843 h 2667532"/>
              <a:gd name="connsiteX145" fmla="*/ 3134411 w 4833930"/>
              <a:gd name="connsiteY145" fmla="*/ 2461993 h 2667532"/>
              <a:gd name="connsiteX146" fmla="*/ 3134411 w 4833930"/>
              <a:gd name="connsiteY146" fmla="*/ 2563593 h 2667532"/>
              <a:gd name="connsiteX147" fmla="*/ 3255061 w 4833930"/>
              <a:gd name="connsiteY147" fmla="*/ 2544543 h 2667532"/>
              <a:gd name="connsiteX148" fmla="*/ 3229661 w 4833930"/>
              <a:gd name="connsiteY148" fmla="*/ 2252443 h 2667532"/>
              <a:gd name="connsiteX149" fmla="*/ 3312211 w 4833930"/>
              <a:gd name="connsiteY149" fmla="*/ 2284193 h 2667532"/>
              <a:gd name="connsiteX150" fmla="*/ 3293161 w 4833930"/>
              <a:gd name="connsiteY150" fmla="*/ 2398493 h 2667532"/>
              <a:gd name="connsiteX151" fmla="*/ 3375711 w 4833930"/>
              <a:gd name="connsiteY151" fmla="*/ 2493743 h 2667532"/>
              <a:gd name="connsiteX152" fmla="*/ 3432861 w 4833930"/>
              <a:gd name="connsiteY152" fmla="*/ 2455643 h 2667532"/>
              <a:gd name="connsiteX153" fmla="*/ 3369361 w 4833930"/>
              <a:gd name="connsiteY153" fmla="*/ 2373093 h 2667532"/>
              <a:gd name="connsiteX154" fmla="*/ 3394761 w 4833930"/>
              <a:gd name="connsiteY154" fmla="*/ 2315943 h 2667532"/>
              <a:gd name="connsiteX155" fmla="*/ 3401111 w 4833930"/>
              <a:gd name="connsiteY155" fmla="*/ 2220693 h 2667532"/>
              <a:gd name="connsiteX156" fmla="*/ 3401111 w 4833930"/>
              <a:gd name="connsiteY156" fmla="*/ 2144493 h 2667532"/>
              <a:gd name="connsiteX157" fmla="*/ 3483661 w 4833930"/>
              <a:gd name="connsiteY157" fmla="*/ 2182593 h 2667532"/>
              <a:gd name="connsiteX158" fmla="*/ 3464611 w 4833930"/>
              <a:gd name="connsiteY158" fmla="*/ 2334993 h 2667532"/>
              <a:gd name="connsiteX159" fmla="*/ 3515411 w 4833930"/>
              <a:gd name="connsiteY159" fmla="*/ 2411193 h 2667532"/>
              <a:gd name="connsiteX160" fmla="*/ 3591611 w 4833930"/>
              <a:gd name="connsiteY160" fmla="*/ 2449293 h 2667532"/>
              <a:gd name="connsiteX161" fmla="*/ 3636061 w 4833930"/>
              <a:gd name="connsiteY161" fmla="*/ 2373093 h 2667532"/>
              <a:gd name="connsiteX162" fmla="*/ 3591611 w 4833930"/>
              <a:gd name="connsiteY162" fmla="*/ 2271493 h 2667532"/>
              <a:gd name="connsiteX163" fmla="*/ 3661461 w 4833930"/>
              <a:gd name="connsiteY163" fmla="*/ 2265143 h 2667532"/>
              <a:gd name="connsiteX164" fmla="*/ 3712261 w 4833930"/>
              <a:gd name="connsiteY164" fmla="*/ 2360393 h 2667532"/>
              <a:gd name="connsiteX165" fmla="*/ 3775761 w 4833930"/>
              <a:gd name="connsiteY165" fmla="*/ 2398493 h 2667532"/>
              <a:gd name="connsiteX166" fmla="*/ 3813861 w 4833930"/>
              <a:gd name="connsiteY166" fmla="*/ 2303243 h 2667532"/>
              <a:gd name="connsiteX167" fmla="*/ 3877361 w 4833930"/>
              <a:gd name="connsiteY167" fmla="*/ 2334993 h 2667532"/>
              <a:gd name="connsiteX168" fmla="*/ 3851961 w 4833930"/>
              <a:gd name="connsiteY168" fmla="*/ 2252443 h 2667532"/>
              <a:gd name="connsiteX169" fmla="*/ 3801161 w 4833930"/>
              <a:gd name="connsiteY169" fmla="*/ 2131793 h 2667532"/>
              <a:gd name="connsiteX170" fmla="*/ 3877361 w 4833930"/>
              <a:gd name="connsiteY170" fmla="*/ 2157193 h 2667532"/>
              <a:gd name="connsiteX171" fmla="*/ 3928161 w 4833930"/>
              <a:gd name="connsiteY171" fmla="*/ 2309593 h 2667532"/>
              <a:gd name="connsiteX172" fmla="*/ 4017061 w 4833930"/>
              <a:gd name="connsiteY172" fmla="*/ 2334993 h 2667532"/>
              <a:gd name="connsiteX173" fmla="*/ 3978961 w 4833930"/>
              <a:gd name="connsiteY173" fmla="*/ 2214343 h 2667532"/>
              <a:gd name="connsiteX174" fmla="*/ 3934511 w 4833930"/>
              <a:gd name="connsiteY174" fmla="*/ 2030193 h 2667532"/>
              <a:gd name="connsiteX175" fmla="*/ 4036111 w 4833930"/>
              <a:gd name="connsiteY175" fmla="*/ 2138143 h 2667532"/>
              <a:gd name="connsiteX176" fmla="*/ 4137711 w 4833930"/>
              <a:gd name="connsiteY176" fmla="*/ 2271493 h 2667532"/>
              <a:gd name="connsiteX177" fmla="*/ 4144061 w 4833930"/>
              <a:gd name="connsiteY177" fmla="*/ 2182593 h 2667532"/>
              <a:gd name="connsiteX178" fmla="*/ 4169461 w 4833930"/>
              <a:gd name="connsiteY178" fmla="*/ 2106393 h 2667532"/>
              <a:gd name="connsiteX179" fmla="*/ 4220261 w 4833930"/>
              <a:gd name="connsiteY179" fmla="*/ 2182593 h 2667532"/>
              <a:gd name="connsiteX180" fmla="*/ 4245661 w 4833930"/>
              <a:gd name="connsiteY180" fmla="*/ 2042893 h 2667532"/>
              <a:gd name="connsiteX181" fmla="*/ 4163111 w 4833930"/>
              <a:gd name="connsiteY181" fmla="*/ 1922243 h 2667532"/>
              <a:gd name="connsiteX182" fmla="*/ 4271061 w 4833930"/>
              <a:gd name="connsiteY182" fmla="*/ 1903193 h 2667532"/>
              <a:gd name="connsiteX183" fmla="*/ 4302811 w 4833930"/>
              <a:gd name="connsiteY183" fmla="*/ 2023843 h 2667532"/>
              <a:gd name="connsiteX184" fmla="*/ 4353611 w 4833930"/>
              <a:gd name="connsiteY184" fmla="*/ 2106393 h 2667532"/>
              <a:gd name="connsiteX185" fmla="*/ 4379011 w 4833930"/>
              <a:gd name="connsiteY185" fmla="*/ 2157193 h 2667532"/>
              <a:gd name="connsiteX186" fmla="*/ 4404411 w 4833930"/>
              <a:gd name="connsiteY186" fmla="*/ 2112743 h 2667532"/>
              <a:gd name="connsiteX187" fmla="*/ 4372661 w 4833930"/>
              <a:gd name="connsiteY187" fmla="*/ 1992093 h 2667532"/>
              <a:gd name="connsiteX188" fmla="*/ 4398061 w 4833930"/>
              <a:gd name="connsiteY188" fmla="*/ 1960343 h 2667532"/>
              <a:gd name="connsiteX189" fmla="*/ 4461561 w 4833930"/>
              <a:gd name="connsiteY189" fmla="*/ 2049243 h 2667532"/>
              <a:gd name="connsiteX190" fmla="*/ 4525061 w 4833930"/>
              <a:gd name="connsiteY190" fmla="*/ 2080993 h 2667532"/>
              <a:gd name="connsiteX191" fmla="*/ 4506011 w 4833930"/>
              <a:gd name="connsiteY191" fmla="*/ 1966693 h 2667532"/>
              <a:gd name="connsiteX192" fmla="*/ 4423461 w 4833930"/>
              <a:gd name="connsiteY192" fmla="*/ 1769843 h 2667532"/>
              <a:gd name="connsiteX193" fmla="*/ 4436161 w 4833930"/>
              <a:gd name="connsiteY193" fmla="*/ 1655543 h 2667532"/>
              <a:gd name="connsiteX194" fmla="*/ 4506011 w 4833930"/>
              <a:gd name="connsiteY194" fmla="*/ 1744443 h 2667532"/>
              <a:gd name="connsiteX195" fmla="*/ 4518711 w 4833930"/>
              <a:gd name="connsiteY195" fmla="*/ 1877793 h 2667532"/>
              <a:gd name="connsiteX196" fmla="*/ 4588561 w 4833930"/>
              <a:gd name="connsiteY196" fmla="*/ 1985743 h 2667532"/>
              <a:gd name="connsiteX197" fmla="*/ 4626661 w 4833930"/>
              <a:gd name="connsiteY197" fmla="*/ 2030193 h 2667532"/>
              <a:gd name="connsiteX198" fmla="*/ 4626661 w 4833930"/>
              <a:gd name="connsiteY198" fmla="*/ 1896843 h 2667532"/>
              <a:gd name="connsiteX199" fmla="*/ 4633011 w 4833930"/>
              <a:gd name="connsiteY199" fmla="*/ 1769843 h 2667532"/>
              <a:gd name="connsiteX200" fmla="*/ 4721911 w 4833930"/>
              <a:gd name="connsiteY200" fmla="*/ 1833343 h 2667532"/>
              <a:gd name="connsiteX201" fmla="*/ 4702861 w 4833930"/>
              <a:gd name="connsiteY201" fmla="*/ 1934943 h 2667532"/>
              <a:gd name="connsiteX202" fmla="*/ 4753661 w 4833930"/>
              <a:gd name="connsiteY202" fmla="*/ 1953993 h 2667532"/>
              <a:gd name="connsiteX203" fmla="*/ 4760011 w 4833930"/>
              <a:gd name="connsiteY203" fmla="*/ 1795243 h 2667532"/>
              <a:gd name="connsiteX204" fmla="*/ 4804461 w 4833930"/>
              <a:gd name="connsiteY204" fmla="*/ 1769843 h 2667532"/>
              <a:gd name="connsiteX205" fmla="*/ 4791761 w 4833930"/>
              <a:gd name="connsiteY205" fmla="*/ 1998443 h 2667532"/>
              <a:gd name="connsiteX206" fmla="*/ 4302811 w 4833930"/>
              <a:gd name="connsiteY206" fmla="*/ 2271493 h 2667532"/>
              <a:gd name="connsiteX207" fmla="*/ 3718611 w 4833930"/>
              <a:gd name="connsiteY207" fmla="*/ 2519143 h 2667532"/>
              <a:gd name="connsiteX208" fmla="*/ 3032811 w 4833930"/>
              <a:gd name="connsiteY208" fmla="*/ 2665193 h 2667532"/>
              <a:gd name="connsiteX209" fmla="*/ 2454961 w 4833930"/>
              <a:gd name="connsiteY209" fmla="*/ 2588993 h 2667532"/>
              <a:gd name="connsiteX210" fmla="*/ 1769161 w 4833930"/>
              <a:gd name="connsiteY210" fmla="*/ 2334993 h 2667532"/>
              <a:gd name="connsiteX211" fmla="*/ 1178611 w 4833930"/>
              <a:gd name="connsiteY211" fmla="*/ 1915893 h 2667532"/>
              <a:gd name="connsiteX212" fmla="*/ 721411 w 4833930"/>
              <a:gd name="connsiteY212" fmla="*/ 1465043 h 2667532"/>
              <a:gd name="connsiteX213" fmla="*/ 435661 w 4833930"/>
              <a:gd name="connsiteY213" fmla="*/ 1045943 h 2667532"/>
              <a:gd name="connsiteX214" fmla="*/ 213411 w 4833930"/>
              <a:gd name="connsiteY214" fmla="*/ 652243 h 2667532"/>
              <a:gd name="connsiteX215" fmla="*/ 111811 w 4833930"/>
              <a:gd name="connsiteY215" fmla="*/ 341093 h 2667532"/>
              <a:gd name="connsiteX216" fmla="*/ 3861 w 4833930"/>
              <a:gd name="connsiteY216" fmla="*/ 112493 h 2667532"/>
              <a:gd name="connsiteX0" fmla="*/ 3861 w 4807283"/>
              <a:gd name="connsiteY0" fmla="*/ 112493 h 2667532"/>
              <a:gd name="connsiteX1" fmla="*/ 29261 w 4807283"/>
              <a:gd name="connsiteY1" fmla="*/ 4543 h 2667532"/>
              <a:gd name="connsiteX2" fmla="*/ 80061 w 4807283"/>
              <a:gd name="connsiteY2" fmla="*/ 29943 h 2667532"/>
              <a:gd name="connsiteX3" fmla="*/ 61011 w 4807283"/>
              <a:gd name="connsiteY3" fmla="*/ 118843 h 2667532"/>
              <a:gd name="connsiteX4" fmla="*/ 92761 w 4807283"/>
              <a:gd name="connsiteY4" fmla="*/ 150593 h 2667532"/>
              <a:gd name="connsiteX5" fmla="*/ 168961 w 4807283"/>
              <a:gd name="connsiteY5" fmla="*/ 4543 h 2667532"/>
              <a:gd name="connsiteX6" fmla="*/ 200711 w 4807283"/>
              <a:gd name="connsiteY6" fmla="*/ 93443 h 2667532"/>
              <a:gd name="connsiteX7" fmla="*/ 143561 w 4807283"/>
              <a:gd name="connsiteY7" fmla="*/ 233143 h 2667532"/>
              <a:gd name="connsiteX8" fmla="*/ 200711 w 4807283"/>
              <a:gd name="connsiteY8" fmla="*/ 245843 h 2667532"/>
              <a:gd name="connsiteX9" fmla="*/ 181661 w 4807283"/>
              <a:gd name="connsiteY9" fmla="*/ 328393 h 2667532"/>
              <a:gd name="connsiteX10" fmla="*/ 289611 w 4807283"/>
              <a:gd name="connsiteY10" fmla="*/ 302993 h 2667532"/>
              <a:gd name="connsiteX11" fmla="*/ 315011 w 4807283"/>
              <a:gd name="connsiteY11" fmla="*/ 385543 h 2667532"/>
              <a:gd name="connsiteX12" fmla="*/ 188011 w 4807283"/>
              <a:gd name="connsiteY12" fmla="*/ 410943 h 2667532"/>
              <a:gd name="connsiteX13" fmla="*/ 232461 w 4807283"/>
              <a:gd name="connsiteY13" fmla="*/ 468093 h 2667532"/>
              <a:gd name="connsiteX14" fmla="*/ 359461 w 4807283"/>
              <a:gd name="connsiteY14" fmla="*/ 423643 h 2667532"/>
              <a:gd name="connsiteX15" fmla="*/ 378511 w 4807283"/>
              <a:gd name="connsiteY15" fmla="*/ 487143 h 2667532"/>
              <a:gd name="connsiteX16" fmla="*/ 238811 w 4807283"/>
              <a:gd name="connsiteY16" fmla="*/ 531593 h 2667532"/>
              <a:gd name="connsiteX17" fmla="*/ 327711 w 4807283"/>
              <a:gd name="connsiteY17" fmla="*/ 550643 h 2667532"/>
              <a:gd name="connsiteX18" fmla="*/ 276911 w 4807283"/>
              <a:gd name="connsiteY18" fmla="*/ 601443 h 2667532"/>
              <a:gd name="connsiteX19" fmla="*/ 448361 w 4807283"/>
              <a:gd name="connsiteY19" fmla="*/ 576043 h 2667532"/>
              <a:gd name="connsiteX20" fmla="*/ 397561 w 4807283"/>
              <a:gd name="connsiteY20" fmla="*/ 639543 h 2667532"/>
              <a:gd name="connsiteX21" fmla="*/ 289611 w 4807283"/>
              <a:gd name="connsiteY21" fmla="*/ 671293 h 2667532"/>
              <a:gd name="connsiteX22" fmla="*/ 359461 w 4807283"/>
              <a:gd name="connsiteY22" fmla="*/ 715743 h 2667532"/>
              <a:gd name="connsiteX23" fmla="*/ 562661 w 4807283"/>
              <a:gd name="connsiteY23" fmla="*/ 588743 h 2667532"/>
              <a:gd name="connsiteX24" fmla="*/ 626161 w 4807283"/>
              <a:gd name="connsiteY24" fmla="*/ 563343 h 2667532"/>
              <a:gd name="connsiteX25" fmla="*/ 670611 w 4807283"/>
              <a:gd name="connsiteY25" fmla="*/ 614143 h 2667532"/>
              <a:gd name="connsiteX26" fmla="*/ 588061 w 4807283"/>
              <a:gd name="connsiteY26" fmla="*/ 658593 h 2667532"/>
              <a:gd name="connsiteX27" fmla="*/ 543611 w 4807283"/>
              <a:gd name="connsiteY27" fmla="*/ 671293 h 2667532"/>
              <a:gd name="connsiteX28" fmla="*/ 492811 w 4807283"/>
              <a:gd name="connsiteY28" fmla="*/ 734793 h 2667532"/>
              <a:gd name="connsiteX29" fmla="*/ 435661 w 4807283"/>
              <a:gd name="connsiteY29" fmla="*/ 785593 h 2667532"/>
              <a:gd name="connsiteX30" fmla="*/ 410261 w 4807283"/>
              <a:gd name="connsiteY30" fmla="*/ 830043 h 2667532"/>
              <a:gd name="connsiteX31" fmla="*/ 410261 w 4807283"/>
              <a:gd name="connsiteY31" fmla="*/ 880843 h 2667532"/>
              <a:gd name="connsiteX32" fmla="*/ 486461 w 4807283"/>
              <a:gd name="connsiteY32" fmla="*/ 868143 h 2667532"/>
              <a:gd name="connsiteX33" fmla="*/ 530911 w 4807283"/>
              <a:gd name="connsiteY33" fmla="*/ 810993 h 2667532"/>
              <a:gd name="connsiteX34" fmla="*/ 575361 w 4807283"/>
              <a:gd name="connsiteY34" fmla="*/ 817343 h 2667532"/>
              <a:gd name="connsiteX35" fmla="*/ 581711 w 4807283"/>
              <a:gd name="connsiteY35" fmla="*/ 842743 h 2667532"/>
              <a:gd name="connsiteX36" fmla="*/ 537261 w 4807283"/>
              <a:gd name="connsiteY36" fmla="*/ 918943 h 2667532"/>
              <a:gd name="connsiteX37" fmla="*/ 467411 w 4807283"/>
              <a:gd name="connsiteY37" fmla="*/ 944343 h 2667532"/>
              <a:gd name="connsiteX38" fmla="*/ 511861 w 4807283"/>
              <a:gd name="connsiteY38" fmla="*/ 995143 h 2667532"/>
              <a:gd name="connsiteX39" fmla="*/ 626161 w 4807283"/>
              <a:gd name="connsiteY39" fmla="*/ 918943 h 2667532"/>
              <a:gd name="connsiteX40" fmla="*/ 696011 w 4807283"/>
              <a:gd name="connsiteY40" fmla="*/ 868143 h 2667532"/>
              <a:gd name="connsiteX41" fmla="*/ 772211 w 4807283"/>
              <a:gd name="connsiteY41" fmla="*/ 887193 h 2667532"/>
              <a:gd name="connsiteX42" fmla="*/ 702361 w 4807283"/>
              <a:gd name="connsiteY42" fmla="*/ 957043 h 2667532"/>
              <a:gd name="connsiteX43" fmla="*/ 632511 w 4807283"/>
              <a:gd name="connsiteY43" fmla="*/ 1001493 h 2667532"/>
              <a:gd name="connsiteX44" fmla="*/ 575361 w 4807283"/>
              <a:gd name="connsiteY44" fmla="*/ 1052293 h 2667532"/>
              <a:gd name="connsiteX45" fmla="*/ 575361 w 4807283"/>
              <a:gd name="connsiteY45" fmla="*/ 1103093 h 2667532"/>
              <a:gd name="connsiteX46" fmla="*/ 632511 w 4807283"/>
              <a:gd name="connsiteY46" fmla="*/ 1122143 h 2667532"/>
              <a:gd name="connsiteX47" fmla="*/ 664261 w 4807283"/>
              <a:gd name="connsiteY47" fmla="*/ 1109443 h 2667532"/>
              <a:gd name="connsiteX48" fmla="*/ 676961 w 4807283"/>
              <a:gd name="connsiteY48" fmla="*/ 1172943 h 2667532"/>
              <a:gd name="connsiteX49" fmla="*/ 645211 w 4807283"/>
              <a:gd name="connsiteY49" fmla="*/ 1198343 h 2667532"/>
              <a:gd name="connsiteX50" fmla="*/ 657911 w 4807283"/>
              <a:gd name="connsiteY50" fmla="*/ 1217393 h 2667532"/>
              <a:gd name="connsiteX51" fmla="*/ 721411 w 4807283"/>
              <a:gd name="connsiteY51" fmla="*/ 1185643 h 2667532"/>
              <a:gd name="connsiteX52" fmla="*/ 778561 w 4807283"/>
              <a:gd name="connsiteY52" fmla="*/ 1141193 h 2667532"/>
              <a:gd name="connsiteX53" fmla="*/ 854761 w 4807283"/>
              <a:gd name="connsiteY53" fmla="*/ 1134843 h 2667532"/>
              <a:gd name="connsiteX54" fmla="*/ 816661 w 4807283"/>
              <a:gd name="connsiteY54" fmla="*/ 1204693 h 2667532"/>
              <a:gd name="connsiteX55" fmla="*/ 753161 w 4807283"/>
              <a:gd name="connsiteY55" fmla="*/ 1274543 h 2667532"/>
              <a:gd name="connsiteX56" fmla="*/ 765861 w 4807283"/>
              <a:gd name="connsiteY56" fmla="*/ 1318993 h 2667532"/>
              <a:gd name="connsiteX57" fmla="*/ 873811 w 4807283"/>
              <a:gd name="connsiteY57" fmla="*/ 1261843 h 2667532"/>
              <a:gd name="connsiteX58" fmla="*/ 861111 w 4807283"/>
              <a:gd name="connsiteY58" fmla="*/ 1338043 h 2667532"/>
              <a:gd name="connsiteX59" fmla="*/ 823011 w 4807283"/>
              <a:gd name="connsiteY59" fmla="*/ 1395193 h 2667532"/>
              <a:gd name="connsiteX60" fmla="*/ 956361 w 4807283"/>
              <a:gd name="connsiteY60" fmla="*/ 1312643 h 2667532"/>
              <a:gd name="connsiteX61" fmla="*/ 1019861 w 4807283"/>
              <a:gd name="connsiteY61" fmla="*/ 1306293 h 2667532"/>
              <a:gd name="connsiteX62" fmla="*/ 886511 w 4807283"/>
              <a:gd name="connsiteY62" fmla="*/ 1452343 h 2667532"/>
              <a:gd name="connsiteX63" fmla="*/ 930961 w 4807283"/>
              <a:gd name="connsiteY63" fmla="*/ 1515843 h 2667532"/>
              <a:gd name="connsiteX64" fmla="*/ 1108761 w 4807283"/>
              <a:gd name="connsiteY64" fmla="*/ 1363443 h 2667532"/>
              <a:gd name="connsiteX65" fmla="*/ 1242111 w 4807283"/>
              <a:gd name="connsiteY65" fmla="*/ 1287243 h 2667532"/>
              <a:gd name="connsiteX66" fmla="*/ 1216711 w 4807283"/>
              <a:gd name="connsiteY66" fmla="*/ 1357093 h 2667532"/>
              <a:gd name="connsiteX67" fmla="*/ 1108761 w 4807283"/>
              <a:gd name="connsiteY67" fmla="*/ 1414243 h 2667532"/>
              <a:gd name="connsiteX68" fmla="*/ 1038911 w 4807283"/>
              <a:gd name="connsiteY68" fmla="*/ 1541243 h 2667532"/>
              <a:gd name="connsiteX69" fmla="*/ 1013511 w 4807283"/>
              <a:gd name="connsiteY69" fmla="*/ 1604743 h 2667532"/>
              <a:gd name="connsiteX70" fmla="*/ 1153211 w 4807283"/>
              <a:gd name="connsiteY70" fmla="*/ 1509493 h 2667532"/>
              <a:gd name="connsiteX71" fmla="*/ 1191311 w 4807283"/>
              <a:gd name="connsiteY71" fmla="*/ 1503143 h 2667532"/>
              <a:gd name="connsiteX72" fmla="*/ 1077011 w 4807283"/>
              <a:gd name="connsiteY72" fmla="*/ 1661893 h 2667532"/>
              <a:gd name="connsiteX73" fmla="*/ 1153211 w 4807283"/>
              <a:gd name="connsiteY73" fmla="*/ 1712693 h 2667532"/>
              <a:gd name="connsiteX74" fmla="*/ 1165911 w 4807283"/>
              <a:gd name="connsiteY74" fmla="*/ 1776193 h 2667532"/>
              <a:gd name="connsiteX75" fmla="*/ 1267511 w 4807283"/>
              <a:gd name="connsiteY75" fmla="*/ 1655543 h 2667532"/>
              <a:gd name="connsiteX76" fmla="*/ 1445311 w 4807283"/>
              <a:gd name="connsiteY76" fmla="*/ 1509493 h 2667532"/>
              <a:gd name="connsiteX77" fmla="*/ 1400861 w 4807283"/>
              <a:gd name="connsiteY77" fmla="*/ 1623793 h 2667532"/>
              <a:gd name="connsiteX78" fmla="*/ 1311961 w 4807283"/>
              <a:gd name="connsiteY78" fmla="*/ 1699993 h 2667532"/>
              <a:gd name="connsiteX79" fmla="*/ 1254811 w 4807283"/>
              <a:gd name="connsiteY79" fmla="*/ 1801593 h 2667532"/>
              <a:gd name="connsiteX80" fmla="*/ 1324661 w 4807283"/>
              <a:gd name="connsiteY80" fmla="*/ 1896843 h 2667532"/>
              <a:gd name="connsiteX81" fmla="*/ 1362761 w 4807283"/>
              <a:gd name="connsiteY81" fmla="*/ 1826993 h 2667532"/>
              <a:gd name="connsiteX82" fmla="*/ 1407211 w 4807283"/>
              <a:gd name="connsiteY82" fmla="*/ 1865093 h 2667532"/>
              <a:gd name="connsiteX83" fmla="*/ 1388161 w 4807283"/>
              <a:gd name="connsiteY83" fmla="*/ 1960343 h 2667532"/>
              <a:gd name="connsiteX84" fmla="*/ 1483411 w 4807283"/>
              <a:gd name="connsiteY84" fmla="*/ 1973043 h 2667532"/>
              <a:gd name="connsiteX85" fmla="*/ 1616761 w 4807283"/>
              <a:gd name="connsiteY85" fmla="*/ 1877793 h 2667532"/>
              <a:gd name="connsiteX86" fmla="*/ 1629461 w 4807283"/>
              <a:gd name="connsiteY86" fmla="*/ 1973043 h 2667532"/>
              <a:gd name="connsiteX87" fmla="*/ 1546911 w 4807283"/>
              <a:gd name="connsiteY87" fmla="*/ 1998443 h 2667532"/>
              <a:gd name="connsiteX88" fmla="*/ 1527861 w 4807283"/>
              <a:gd name="connsiteY88" fmla="*/ 2042893 h 2667532"/>
              <a:gd name="connsiteX89" fmla="*/ 1597711 w 4807283"/>
              <a:gd name="connsiteY89" fmla="*/ 2080993 h 2667532"/>
              <a:gd name="connsiteX90" fmla="*/ 1654861 w 4807283"/>
              <a:gd name="connsiteY90" fmla="*/ 2061943 h 2667532"/>
              <a:gd name="connsiteX91" fmla="*/ 1762811 w 4807283"/>
              <a:gd name="connsiteY91" fmla="*/ 1871443 h 2667532"/>
              <a:gd name="connsiteX92" fmla="*/ 1864411 w 4807283"/>
              <a:gd name="connsiteY92" fmla="*/ 1814293 h 2667532"/>
              <a:gd name="connsiteX93" fmla="*/ 1839011 w 4807283"/>
              <a:gd name="connsiteY93" fmla="*/ 1928593 h 2667532"/>
              <a:gd name="connsiteX94" fmla="*/ 1762811 w 4807283"/>
              <a:gd name="connsiteY94" fmla="*/ 2030193 h 2667532"/>
              <a:gd name="connsiteX95" fmla="*/ 1731061 w 4807283"/>
              <a:gd name="connsiteY95" fmla="*/ 2131793 h 2667532"/>
              <a:gd name="connsiteX96" fmla="*/ 1731061 w 4807283"/>
              <a:gd name="connsiteY96" fmla="*/ 2195293 h 2667532"/>
              <a:gd name="connsiteX97" fmla="*/ 1832661 w 4807283"/>
              <a:gd name="connsiteY97" fmla="*/ 2182593 h 2667532"/>
              <a:gd name="connsiteX98" fmla="*/ 1858061 w 4807283"/>
              <a:gd name="connsiteY98" fmla="*/ 2061943 h 2667532"/>
              <a:gd name="connsiteX99" fmla="*/ 1902511 w 4807283"/>
              <a:gd name="connsiteY99" fmla="*/ 2150843 h 2667532"/>
              <a:gd name="connsiteX100" fmla="*/ 1877111 w 4807283"/>
              <a:gd name="connsiteY100" fmla="*/ 2227043 h 2667532"/>
              <a:gd name="connsiteX101" fmla="*/ 1940611 w 4807283"/>
              <a:gd name="connsiteY101" fmla="*/ 2239743 h 2667532"/>
              <a:gd name="connsiteX102" fmla="*/ 1991411 w 4807283"/>
              <a:gd name="connsiteY102" fmla="*/ 2144493 h 2667532"/>
              <a:gd name="connsiteX103" fmla="*/ 2067611 w 4807283"/>
              <a:gd name="connsiteY103" fmla="*/ 1998443 h 2667532"/>
              <a:gd name="connsiteX104" fmla="*/ 2067611 w 4807283"/>
              <a:gd name="connsiteY104" fmla="*/ 2119093 h 2667532"/>
              <a:gd name="connsiteX105" fmla="*/ 2042211 w 4807283"/>
              <a:gd name="connsiteY105" fmla="*/ 2246093 h 2667532"/>
              <a:gd name="connsiteX106" fmla="*/ 2061261 w 4807283"/>
              <a:gd name="connsiteY106" fmla="*/ 2347693 h 2667532"/>
              <a:gd name="connsiteX107" fmla="*/ 2150161 w 4807283"/>
              <a:gd name="connsiteY107" fmla="*/ 2404843 h 2667532"/>
              <a:gd name="connsiteX108" fmla="*/ 2181911 w 4807283"/>
              <a:gd name="connsiteY108" fmla="*/ 2296893 h 2667532"/>
              <a:gd name="connsiteX109" fmla="*/ 2220011 w 4807283"/>
              <a:gd name="connsiteY109" fmla="*/ 2106393 h 2667532"/>
              <a:gd name="connsiteX110" fmla="*/ 2283511 w 4807283"/>
              <a:gd name="connsiteY110" fmla="*/ 1979393 h 2667532"/>
              <a:gd name="connsiteX111" fmla="*/ 2366061 w 4807283"/>
              <a:gd name="connsiteY111" fmla="*/ 2011143 h 2667532"/>
              <a:gd name="connsiteX112" fmla="*/ 2308911 w 4807283"/>
              <a:gd name="connsiteY112" fmla="*/ 2100043 h 2667532"/>
              <a:gd name="connsiteX113" fmla="*/ 2277161 w 4807283"/>
              <a:gd name="connsiteY113" fmla="*/ 2157193 h 2667532"/>
              <a:gd name="connsiteX114" fmla="*/ 2277161 w 4807283"/>
              <a:gd name="connsiteY114" fmla="*/ 2233393 h 2667532"/>
              <a:gd name="connsiteX115" fmla="*/ 2321611 w 4807283"/>
              <a:gd name="connsiteY115" fmla="*/ 2284193 h 2667532"/>
              <a:gd name="connsiteX116" fmla="*/ 2283511 w 4807283"/>
              <a:gd name="connsiteY116" fmla="*/ 2366743 h 2667532"/>
              <a:gd name="connsiteX117" fmla="*/ 2251761 w 4807283"/>
              <a:gd name="connsiteY117" fmla="*/ 2404843 h 2667532"/>
              <a:gd name="connsiteX118" fmla="*/ 2296211 w 4807283"/>
              <a:gd name="connsiteY118" fmla="*/ 2442943 h 2667532"/>
              <a:gd name="connsiteX119" fmla="*/ 2359711 w 4807283"/>
              <a:gd name="connsiteY119" fmla="*/ 2366743 h 2667532"/>
              <a:gd name="connsiteX120" fmla="*/ 2416861 w 4807283"/>
              <a:gd name="connsiteY120" fmla="*/ 2277843 h 2667532"/>
              <a:gd name="connsiteX121" fmla="*/ 2423211 w 4807283"/>
              <a:gd name="connsiteY121" fmla="*/ 2411193 h 2667532"/>
              <a:gd name="connsiteX122" fmla="*/ 2410511 w 4807283"/>
              <a:gd name="connsiteY122" fmla="*/ 2506443 h 2667532"/>
              <a:gd name="connsiteX123" fmla="*/ 2493061 w 4807283"/>
              <a:gd name="connsiteY123" fmla="*/ 2525493 h 2667532"/>
              <a:gd name="connsiteX124" fmla="*/ 2505761 w 4807283"/>
              <a:gd name="connsiteY124" fmla="*/ 2455643 h 2667532"/>
              <a:gd name="connsiteX125" fmla="*/ 2531161 w 4807283"/>
              <a:gd name="connsiteY125" fmla="*/ 2315943 h 2667532"/>
              <a:gd name="connsiteX126" fmla="*/ 2626411 w 4807283"/>
              <a:gd name="connsiteY126" fmla="*/ 2188943 h 2667532"/>
              <a:gd name="connsiteX127" fmla="*/ 2677211 w 4807283"/>
              <a:gd name="connsiteY127" fmla="*/ 2271493 h 2667532"/>
              <a:gd name="connsiteX128" fmla="*/ 2601011 w 4807283"/>
              <a:gd name="connsiteY128" fmla="*/ 2366743 h 2667532"/>
              <a:gd name="connsiteX129" fmla="*/ 2588311 w 4807283"/>
              <a:gd name="connsiteY129" fmla="*/ 2487393 h 2667532"/>
              <a:gd name="connsiteX130" fmla="*/ 2613711 w 4807283"/>
              <a:gd name="connsiteY130" fmla="*/ 2563593 h 2667532"/>
              <a:gd name="connsiteX131" fmla="*/ 2696261 w 4807283"/>
              <a:gd name="connsiteY131" fmla="*/ 2461993 h 2667532"/>
              <a:gd name="connsiteX132" fmla="*/ 2734361 w 4807283"/>
              <a:gd name="connsiteY132" fmla="*/ 2271493 h 2667532"/>
              <a:gd name="connsiteX133" fmla="*/ 2785161 w 4807283"/>
              <a:gd name="connsiteY133" fmla="*/ 2176243 h 2667532"/>
              <a:gd name="connsiteX134" fmla="*/ 2874061 w 4807283"/>
              <a:gd name="connsiteY134" fmla="*/ 2214343 h 2667532"/>
              <a:gd name="connsiteX135" fmla="*/ 2785161 w 4807283"/>
              <a:gd name="connsiteY135" fmla="*/ 2309593 h 2667532"/>
              <a:gd name="connsiteX136" fmla="*/ 2804211 w 4807283"/>
              <a:gd name="connsiteY136" fmla="*/ 2449293 h 2667532"/>
              <a:gd name="connsiteX137" fmla="*/ 2810561 w 4807283"/>
              <a:gd name="connsiteY137" fmla="*/ 2531843 h 2667532"/>
              <a:gd name="connsiteX138" fmla="*/ 2861361 w 4807283"/>
              <a:gd name="connsiteY138" fmla="*/ 2608043 h 2667532"/>
              <a:gd name="connsiteX139" fmla="*/ 2931211 w 4807283"/>
              <a:gd name="connsiteY139" fmla="*/ 2500093 h 2667532"/>
              <a:gd name="connsiteX140" fmla="*/ 2924861 w 4807283"/>
              <a:gd name="connsiteY140" fmla="*/ 2461993 h 2667532"/>
              <a:gd name="connsiteX141" fmla="*/ 3001061 w 4807283"/>
              <a:gd name="connsiteY141" fmla="*/ 2538193 h 2667532"/>
              <a:gd name="connsiteX142" fmla="*/ 3032811 w 4807283"/>
              <a:gd name="connsiteY142" fmla="*/ 2588993 h 2667532"/>
              <a:gd name="connsiteX143" fmla="*/ 3058211 w 4807283"/>
              <a:gd name="connsiteY143" fmla="*/ 2481043 h 2667532"/>
              <a:gd name="connsiteX144" fmla="*/ 3064561 w 4807283"/>
              <a:gd name="connsiteY144" fmla="*/ 2404843 h 2667532"/>
              <a:gd name="connsiteX145" fmla="*/ 3134411 w 4807283"/>
              <a:gd name="connsiteY145" fmla="*/ 2461993 h 2667532"/>
              <a:gd name="connsiteX146" fmla="*/ 3134411 w 4807283"/>
              <a:gd name="connsiteY146" fmla="*/ 2563593 h 2667532"/>
              <a:gd name="connsiteX147" fmla="*/ 3255061 w 4807283"/>
              <a:gd name="connsiteY147" fmla="*/ 2544543 h 2667532"/>
              <a:gd name="connsiteX148" fmla="*/ 3229661 w 4807283"/>
              <a:gd name="connsiteY148" fmla="*/ 2252443 h 2667532"/>
              <a:gd name="connsiteX149" fmla="*/ 3312211 w 4807283"/>
              <a:gd name="connsiteY149" fmla="*/ 2284193 h 2667532"/>
              <a:gd name="connsiteX150" fmla="*/ 3293161 w 4807283"/>
              <a:gd name="connsiteY150" fmla="*/ 2398493 h 2667532"/>
              <a:gd name="connsiteX151" fmla="*/ 3375711 w 4807283"/>
              <a:gd name="connsiteY151" fmla="*/ 2493743 h 2667532"/>
              <a:gd name="connsiteX152" fmla="*/ 3432861 w 4807283"/>
              <a:gd name="connsiteY152" fmla="*/ 2455643 h 2667532"/>
              <a:gd name="connsiteX153" fmla="*/ 3369361 w 4807283"/>
              <a:gd name="connsiteY153" fmla="*/ 2373093 h 2667532"/>
              <a:gd name="connsiteX154" fmla="*/ 3394761 w 4807283"/>
              <a:gd name="connsiteY154" fmla="*/ 2315943 h 2667532"/>
              <a:gd name="connsiteX155" fmla="*/ 3401111 w 4807283"/>
              <a:gd name="connsiteY155" fmla="*/ 2220693 h 2667532"/>
              <a:gd name="connsiteX156" fmla="*/ 3401111 w 4807283"/>
              <a:gd name="connsiteY156" fmla="*/ 2144493 h 2667532"/>
              <a:gd name="connsiteX157" fmla="*/ 3483661 w 4807283"/>
              <a:gd name="connsiteY157" fmla="*/ 2182593 h 2667532"/>
              <a:gd name="connsiteX158" fmla="*/ 3464611 w 4807283"/>
              <a:gd name="connsiteY158" fmla="*/ 2334993 h 2667532"/>
              <a:gd name="connsiteX159" fmla="*/ 3515411 w 4807283"/>
              <a:gd name="connsiteY159" fmla="*/ 2411193 h 2667532"/>
              <a:gd name="connsiteX160" fmla="*/ 3591611 w 4807283"/>
              <a:gd name="connsiteY160" fmla="*/ 2449293 h 2667532"/>
              <a:gd name="connsiteX161" fmla="*/ 3636061 w 4807283"/>
              <a:gd name="connsiteY161" fmla="*/ 2373093 h 2667532"/>
              <a:gd name="connsiteX162" fmla="*/ 3591611 w 4807283"/>
              <a:gd name="connsiteY162" fmla="*/ 2271493 h 2667532"/>
              <a:gd name="connsiteX163" fmla="*/ 3661461 w 4807283"/>
              <a:gd name="connsiteY163" fmla="*/ 2265143 h 2667532"/>
              <a:gd name="connsiteX164" fmla="*/ 3712261 w 4807283"/>
              <a:gd name="connsiteY164" fmla="*/ 2360393 h 2667532"/>
              <a:gd name="connsiteX165" fmla="*/ 3775761 w 4807283"/>
              <a:gd name="connsiteY165" fmla="*/ 2398493 h 2667532"/>
              <a:gd name="connsiteX166" fmla="*/ 3813861 w 4807283"/>
              <a:gd name="connsiteY166" fmla="*/ 2303243 h 2667532"/>
              <a:gd name="connsiteX167" fmla="*/ 3877361 w 4807283"/>
              <a:gd name="connsiteY167" fmla="*/ 2334993 h 2667532"/>
              <a:gd name="connsiteX168" fmla="*/ 3851961 w 4807283"/>
              <a:gd name="connsiteY168" fmla="*/ 2252443 h 2667532"/>
              <a:gd name="connsiteX169" fmla="*/ 3801161 w 4807283"/>
              <a:gd name="connsiteY169" fmla="*/ 2131793 h 2667532"/>
              <a:gd name="connsiteX170" fmla="*/ 3877361 w 4807283"/>
              <a:gd name="connsiteY170" fmla="*/ 2157193 h 2667532"/>
              <a:gd name="connsiteX171" fmla="*/ 3928161 w 4807283"/>
              <a:gd name="connsiteY171" fmla="*/ 2309593 h 2667532"/>
              <a:gd name="connsiteX172" fmla="*/ 4017061 w 4807283"/>
              <a:gd name="connsiteY172" fmla="*/ 2334993 h 2667532"/>
              <a:gd name="connsiteX173" fmla="*/ 3978961 w 4807283"/>
              <a:gd name="connsiteY173" fmla="*/ 2214343 h 2667532"/>
              <a:gd name="connsiteX174" fmla="*/ 3934511 w 4807283"/>
              <a:gd name="connsiteY174" fmla="*/ 2030193 h 2667532"/>
              <a:gd name="connsiteX175" fmla="*/ 4036111 w 4807283"/>
              <a:gd name="connsiteY175" fmla="*/ 2138143 h 2667532"/>
              <a:gd name="connsiteX176" fmla="*/ 4137711 w 4807283"/>
              <a:gd name="connsiteY176" fmla="*/ 2271493 h 2667532"/>
              <a:gd name="connsiteX177" fmla="*/ 4144061 w 4807283"/>
              <a:gd name="connsiteY177" fmla="*/ 2182593 h 2667532"/>
              <a:gd name="connsiteX178" fmla="*/ 4169461 w 4807283"/>
              <a:gd name="connsiteY178" fmla="*/ 2106393 h 2667532"/>
              <a:gd name="connsiteX179" fmla="*/ 4220261 w 4807283"/>
              <a:gd name="connsiteY179" fmla="*/ 2182593 h 2667532"/>
              <a:gd name="connsiteX180" fmla="*/ 4245661 w 4807283"/>
              <a:gd name="connsiteY180" fmla="*/ 2042893 h 2667532"/>
              <a:gd name="connsiteX181" fmla="*/ 4163111 w 4807283"/>
              <a:gd name="connsiteY181" fmla="*/ 1922243 h 2667532"/>
              <a:gd name="connsiteX182" fmla="*/ 4271061 w 4807283"/>
              <a:gd name="connsiteY182" fmla="*/ 1903193 h 2667532"/>
              <a:gd name="connsiteX183" fmla="*/ 4302811 w 4807283"/>
              <a:gd name="connsiteY183" fmla="*/ 2023843 h 2667532"/>
              <a:gd name="connsiteX184" fmla="*/ 4353611 w 4807283"/>
              <a:gd name="connsiteY184" fmla="*/ 2106393 h 2667532"/>
              <a:gd name="connsiteX185" fmla="*/ 4379011 w 4807283"/>
              <a:gd name="connsiteY185" fmla="*/ 2157193 h 2667532"/>
              <a:gd name="connsiteX186" fmla="*/ 4404411 w 4807283"/>
              <a:gd name="connsiteY186" fmla="*/ 2112743 h 2667532"/>
              <a:gd name="connsiteX187" fmla="*/ 4372661 w 4807283"/>
              <a:gd name="connsiteY187" fmla="*/ 1992093 h 2667532"/>
              <a:gd name="connsiteX188" fmla="*/ 4398061 w 4807283"/>
              <a:gd name="connsiteY188" fmla="*/ 1960343 h 2667532"/>
              <a:gd name="connsiteX189" fmla="*/ 4461561 w 4807283"/>
              <a:gd name="connsiteY189" fmla="*/ 2049243 h 2667532"/>
              <a:gd name="connsiteX190" fmla="*/ 4525061 w 4807283"/>
              <a:gd name="connsiteY190" fmla="*/ 2080993 h 2667532"/>
              <a:gd name="connsiteX191" fmla="*/ 4506011 w 4807283"/>
              <a:gd name="connsiteY191" fmla="*/ 1966693 h 2667532"/>
              <a:gd name="connsiteX192" fmla="*/ 4423461 w 4807283"/>
              <a:gd name="connsiteY192" fmla="*/ 1769843 h 2667532"/>
              <a:gd name="connsiteX193" fmla="*/ 4436161 w 4807283"/>
              <a:gd name="connsiteY193" fmla="*/ 1655543 h 2667532"/>
              <a:gd name="connsiteX194" fmla="*/ 4506011 w 4807283"/>
              <a:gd name="connsiteY194" fmla="*/ 1744443 h 2667532"/>
              <a:gd name="connsiteX195" fmla="*/ 4518711 w 4807283"/>
              <a:gd name="connsiteY195" fmla="*/ 1877793 h 2667532"/>
              <a:gd name="connsiteX196" fmla="*/ 4588561 w 4807283"/>
              <a:gd name="connsiteY196" fmla="*/ 1985743 h 2667532"/>
              <a:gd name="connsiteX197" fmla="*/ 4626661 w 4807283"/>
              <a:gd name="connsiteY197" fmla="*/ 2030193 h 2667532"/>
              <a:gd name="connsiteX198" fmla="*/ 4626661 w 4807283"/>
              <a:gd name="connsiteY198" fmla="*/ 1896843 h 2667532"/>
              <a:gd name="connsiteX199" fmla="*/ 4633011 w 4807283"/>
              <a:gd name="connsiteY199" fmla="*/ 1769843 h 2667532"/>
              <a:gd name="connsiteX200" fmla="*/ 4721911 w 4807283"/>
              <a:gd name="connsiteY200" fmla="*/ 1833343 h 2667532"/>
              <a:gd name="connsiteX201" fmla="*/ 4702861 w 4807283"/>
              <a:gd name="connsiteY201" fmla="*/ 1934943 h 2667532"/>
              <a:gd name="connsiteX202" fmla="*/ 4753661 w 4807283"/>
              <a:gd name="connsiteY202" fmla="*/ 1953993 h 2667532"/>
              <a:gd name="connsiteX203" fmla="*/ 4760011 w 4807283"/>
              <a:gd name="connsiteY203" fmla="*/ 1795243 h 2667532"/>
              <a:gd name="connsiteX204" fmla="*/ 4804461 w 4807283"/>
              <a:gd name="connsiteY204" fmla="*/ 1769843 h 2667532"/>
              <a:gd name="connsiteX205" fmla="*/ 4791761 w 4807283"/>
              <a:gd name="connsiteY205" fmla="*/ 1998443 h 2667532"/>
              <a:gd name="connsiteX206" fmla="*/ 4302811 w 4807283"/>
              <a:gd name="connsiteY206" fmla="*/ 2271493 h 2667532"/>
              <a:gd name="connsiteX207" fmla="*/ 3718611 w 4807283"/>
              <a:gd name="connsiteY207" fmla="*/ 2519143 h 2667532"/>
              <a:gd name="connsiteX208" fmla="*/ 3032811 w 4807283"/>
              <a:gd name="connsiteY208" fmla="*/ 2665193 h 2667532"/>
              <a:gd name="connsiteX209" fmla="*/ 2454961 w 4807283"/>
              <a:gd name="connsiteY209" fmla="*/ 2588993 h 2667532"/>
              <a:gd name="connsiteX210" fmla="*/ 1769161 w 4807283"/>
              <a:gd name="connsiteY210" fmla="*/ 2334993 h 2667532"/>
              <a:gd name="connsiteX211" fmla="*/ 1178611 w 4807283"/>
              <a:gd name="connsiteY211" fmla="*/ 1915893 h 2667532"/>
              <a:gd name="connsiteX212" fmla="*/ 721411 w 4807283"/>
              <a:gd name="connsiteY212" fmla="*/ 1465043 h 2667532"/>
              <a:gd name="connsiteX213" fmla="*/ 435661 w 4807283"/>
              <a:gd name="connsiteY213" fmla="*/ 1045943 h 2667532"/>
              <a:gd name="connsiteX214" fmla="*/ 213411 w 4807283"/>
              <a:gd name="connsiteY214" fmla="*/ 652243 h 2667532"/>
              <a:gd name="connsiteX215" fmla="*/ 111811 w 4807283"/>
              <a:gd name="connsiteY215" fmla="*/ 341093 h 2667532"/>
              <a:gd name="connsiteX216" fmla="*/ 3861 w 4807283"/>
              <a:gd name="connsiteY216" fmla="*/ 112493 h 266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4807283" h="2667532">
                <a:moveTo>
                  <a:pt x="3861" y="112493"/>
                </a:moveTo>
                <a:cubicBezTo>
                  <a:pt x="-9897" y="56401"/>
                  <a:pt x="16561" y="18301"/>
                  <a:pt x="29261" y="4543"/>
                </a:cubicBezTo>
                <a:cubicBezTo>
                  <a:pt x="41961" y="-9215"/>
                  <a:pt x="74769" y="10893"/>
                  <a:pt x="80061" y="29943"/>
                </a:cubicBezTo>
                <a:cubicBezTo>
                  <a:pt x="85353" y="48993"/>
                  <a:pt x="58894" y="98735"/>
                  <a:pt x="61011" y="118843"/>
                </a:cubicBezTo>
                <a:cubicBezTo>
                  <a:pt x="63128" y="138951"/>
                  <a:pt x="74769" y="169643"/>
                  <a:pt x="92761" y="150593"/>
                </a:cubicBezTo>
                <a:cubicBezTo>
                  <a:pt x="110753" y="131543"/>
                  <a:pt x="150969" y="14068"/>
                  <a:pt x="168961" y="4543"/>
                </a:cubicBezTo>
                <a:cubicBezTo>
                  <a:pt x="186953" y="-4982"/>
                  <a:pt x="204944" y="55343"/>
                  <a:pt x="200711" y="93443"/>
                </a:cubicBezTo>
                <a:cubicBezTo>
                  <a:pt x="196478" y="131543"/>
                  <a:pt x="143561" y="207743"/>
                  <a:pt x="143561" y="233143"/>
                </a:cubicBezTo>
                <a:cubicBezTo>
                  <a:pt x="143561" y="258543"/>
                  <a:pt x="194361" y="229968"/>
                  <a:pt x="200711" y="245843"/>
                </a:cubicBezTo>
                <a:cubicBezTo>
                  <a:pt x="207061" y="261718"/>
                  <a:pt x="166844" y="318868"/>
                  <a:pt x="181661" y="328393"/>
                </a:cubicBezTo>
                <a:cubicBezTo>
                  <a:pt x="196478" y="337918"/>
                  <a:pt x="267386" y="293468"/>
                  <a:pt x="289611" y="302993"/>
                </a:cubicBezTo>
                <a:cubicBezTo>
                  <a:pt x="311836" y="312518"/>
                  <a:pt x="331944" y="367551"/>
                  <a:pt x="315011" y="385543"/>
                </a:cubicBezTo>
                <a:cubicBezTo>
                  <a:pt x="298078" y="403535"/>
                  <a:pt x="201769" y="397185"/>
                  <a:pt x="188011" y="410943"/>
                </a:cubicBezTo>
                <a:cubicBezTo>
                  <a:pt x="174253" y="424701"/>
                  <a:pt x="203886" y="465976"/>
                  <a:pt x="232461" y="468093"/>
                </a:cubicBezTo>
                <a:cubicBezTo>
                  <a:pt x="261036" y="470210"/>
                  <a:pt x="335119" y="420468"/>
                  <a:pt x="359461" y="423643"/>
                </a:cubicBezTo>
                <a:cubicBezTo>
                  <a:pt x="383803" y="426818"/>
                  <a:pt x="398619" y="469151"/>
                  <a:pt x="378511" y="487143"/>
                </a:cubicBezTo>
                <a:cubicBezTo>
                  <a:pt x="358403" y="505135"/>
                  <a:pt x="247278" y="521010"/>
                  <a:pt x="238811" y="531593"/>
                </a:cubicBezTo>
                <a:cubicBezTo>
                  <a:pt x="230344" y="542176"/>
                  <a:pt x="321361" y="539001"/>
                  <a:pt x="327711" y="550643"/>
                </a:cubicBezTo>
                <a:cubicBezTo>
                  <a:pt x="334061" y="562285"/>
                  <a:pt x="256803" y="597210"/>
                  <a:pt x="276911" y="601443"/>
                </a:cubicBezTo>
                <a:cubicBezTo>
                  <a:pt x="297019" y="605676"/>
                  <a:pt x="428253" y="569693"/>
                  <a:pt x="448361" y="576043"/>
                </a:cubicBezTo>
                <a:cubicBezTo>
                  <a:pt x="468469" y="582393"/>
                  <a:pt x="424019" y="623668"/>
                  <a:pt x="397561" y="639543"/>
                </a:cubicBezTo>
                <a:cubicBezTo>
                  <a:pt x="371103" y="655418"/>
                  <a:pt x="295961" y="658593"/>
                  <a:pt x="289611" y="671293"/>
                </a:cubicBezTo>
                <a:cubicBezTo>
                  <a:pt x="283261" y="683993"/>
                  <a:pt x="313953" y="729501"/>
                  <a:pt x="359461" y="715743"/>
                </a:cubicBezTo>
                <a:cubicBezTo>
                  <a:pt x="404969" y="701985"/>
                  <a:pt x="518211" y="614143"/>
                  <a:pt x="562661" y="588743"/>
                </a:cubicBezTo>
                <a:cubicBezTo>
                  <a:pt x="607111" y="563343"/>
                  <a:pt x="608169" y="559110"/>
                  <a:pt x="626161" y="563343"/>
                </a:cubicBezTo>
                <a:cubicBezTo>
                  <a:pt x="644153" y="567576"/>
                  <a:pt x="676961" y="598268"/>
                  <a:pt x="670611" y="614143"/>
                </a:cubicBezTo>
                <a:cubicBezTo>
                  <a:pt x="664261" y="630018"/>
                  <a:pt x="609228" y="649068"/>
                  <a:pt x="588061" y="658593"/>
                </a:cubicBezTo>
                <a:cubicBezTo>
                  <a:pt x="566894" y="668118"/>
                  <a:pt x="559486" y="658593"/>
                  <a:pt x="543611" y="671293"/>
                </a:cubicBezTo>
                <a:cubicBezTo>
                  <a:pt x="527736" y="683993"/>
                  <a:pt x="510803" y="715743"/>
                  <a:pt x="492811" y="734793"/>
                </a:cubicBezTo>
                <a:cubicBezTo>
                  <a:pt x="474819" y="753843"/>
                  <a:pt x="449419" y="769718"/>
                  <a:pt x="435661" y="785593"/>
                </a:cubicBezTo>
                <a:cubicBezTo>
                  <a:pt x="421903" y="801468"/>
                  <a:pt x="414494" y="814168"/>
                  <a:pt x="410261" y="830043"/>
                </a:cubicBezTo>
                <a:cubicBezTo>
                  <a:pt x="406028" y="845918"/>
                  <a:pt x="397561" y="874493"/>
                  <a:pt x="410261" y="880843"/>
                </a:cubicBezTo>
                <a:cubicBezTo>
                  <a:pt x="422961" y="887193"/>
                  <a:pt x="466353" y="879785"/>
                  <a:pt x="486461" y="868143"/>
                </a:cubicBezTo>
                <a:cubicBezTo>
                  <a:pt x="506569" y="856501"/>
                  <a:pt x="516094" y="819460"/>
                  <a:pt x="530911" y="810993"/>
                </a:cubicBezTo>
                <a:cubicBezTo>
                  <a:pt x="545728" y="802526"/>
                  <a:pt x="566894" y="812051"/>
                  <a:pt x="575361" y="817343"/>
                </a:cubicBezTo>
                <a:cubicBezTo>
                  <a:pt x="583828" y="822635"/>
                  <a:pt x="588061" y="825810"/>
                  <a:pt x="581711" y="842743"/>
                </a:cubicBezTo>
                <a:cubicBezTo>
                  <a:pt x="575361" y="859676"/>
                  <a:pt x="556311" y="902010"/>
                  <a:pt x="537261" y="918943"/>
                </a:cubicBezTo>
                <a:cubicBezTo>
                  <a:pt x="518211" y="935876"/>
                  <a:pt x="471644" y="931643"/>
                  <a:pt x="467411" y="944343"/>
                </a:cubicBezTo>
                <a:cubicBezTo>
                  <a:pt x="463178" y="957043"/>
                  <a:pt x="485403" y="999376"/>
                  <a:pt x="511861" y="995143"/>
                </a:cubicBezTo>
                <a:cubicBezTo>
                  <a:pt x="538319" y="990910"/>
                  <a:pt x="595469" y="940110"/>
                  <a:pt x="626161" y="918943"/>
                </a:cubicBezTo>
                <a:cubicBezTo>
                  <a:pt x="656853" y="897776"/>
                  <a:pt x="671669" y="873435"/>
                  <a:pt x="696011" y="868143"/>
                </a:cubicBezTo>
                <a:cubicBezTo>
                  <a:pt x="720353" y="862851"/>
                  <a:pt x="771153" y="872376"/>
                  <a:pt x="772211" y="887193"/>
                </a:cubicBezTo>
                <a:cubicBezTo>
                  <a:pt x="773269" y="902010"/>
                  <a:pt x="725644" y="937993"/>
                  <a:pt x="702361" y="957043"/>
                </a:cubicBezTo>
                <a:cubicBezTo>
                  <a:pt x="679078" y="976093"/>
                  <a:pt x="653678" y="985618"/>
                  <a:pt x="632511" y="1001493"/>
                </a:cubicBezTo>
                <a:cubicBezTo>
                  <a:pt x="611344" y="1017368"/>
                  <a:pt x="584886" y="1035360"/>
                  <a:pt x="575361" y="1052293"/>
                </a:cubicBezTo>
                <a:cubicBezTo>
                  <a:pt x="565836" y="1069226"/>
                  <a:pt x="565836" y="1091451"/>
                  <a:pt x="575361" y="1103093"/>
                </a:cubicBezTo>
                <a:cubicBezTo>
                  <a:pt x="584886" y="1114735"/>
                  <a:pt x="617694" y="1121085"/>
                  <a:pt x="632511" y="1122143"/>
                </a:cubicBezTo>
                <a:cubicBezTo>
                  <a:pt x="647328" y="1123201"/>
                  <a:pt x="656853" y="1100976"/>
                  <a:pt x="664261" y="1109443"/>
                </a:cubicBezTo>
                <a:cubicBezTo>
                  <a:pt x="671669" y="1117910"/>
                  <a:pt x="680136" y="1158126"/>
                  <a:pt x="676961" y="1172943"/>
                </a:cubicBezTo>
                <a:cubicBezTo>
                  <a:pt x="673786" y="1187760"/>
                  <a:pt x="648386" y="1190935"/>
                  <a:pt x="645211" y="1198343"/>
                </a:cubicBezTo>
                <a:cubicBezTo>
                  <a:pt x="642036" y="1205751"/>
                  <a:pt x="645211" y="1219510"/>
                  <a:pt x="657911" y="1217393"/>
                </a:cubicBezTo>
                <a:cubicBezTo>
                  <a:pt x="670611" y="1215276"/>
                  <a:pt x="701303" y="1198343"/>
                  <a:pt x="721411" y="1185643"/>
                </a:cubicBezTo>
                <a:cubicBezTo>
                  <a:pt x="741519" y="1172943"/>
                  <a:pt x="756336" y="1149660"/>
                  <a:pt x="778561" y="1141193"/>
                </a:cubicBezTo>
                <a:cubicBezTo>
                  <a:pt x="800786" y="1132726"/>
                  <a:pt x="848411" y="1124260"/>
                  <a:pt x="854761" y="1134843"/>
                </a:cubicBezTo>
                <a:cubicBezTo>
                  <a:pt x="861111" y="1145426"/>
                  <a:pt x="833594" y="1181410"/>
                  <a:pt x="816661" y="1204693"/>
                </a:cubicBezTo>
                <a:cubicBezTo>
                  <a:pt x="799728" y="1227976"/>
                  <a:pt x="761628" y="1255493"/>
                  <a:pt x="753161" y="1274543"/>
                </a:cubicBezTo>
                <a:cubicBezTo>
                  <a:pt x="744694" y="1293593"/>
                  <a:pt x="745753" y="1321110"/>
                  <a:pt x="765861" y="1318993"/>
                </a:cubicBezTo>
                <a:cubicBezTo>
                  <a:pt x="785969" y="1316876"/>
                  <a:pt x="857936" y="1258668"/>
                  <a:pt x="873811" y="1261843"/>
                </a:cubicBezTo>
                <a:cubicBezTo>
                  <a:pt x="889686" y="1265018"/>
                  <a:pt x="869578" y="1315818"/>
                  <a:pt x="861111" y="1338043"/>
                </a:cubicBezTo>
                <a:cubicBezTo>
                  <a:pt x="852644" y="1360268"/>
                  <a:pt x="807136" y="1399426"/>
                  <a:pt x="823011" y="1395193"/>
                </a:cubicBezTo>
                <a:cubicBezTo>
                  <a:pt x="838886" y="1390960"/>
                  <a:pt x="923553" y="1327460"/>
                  <a:pt x="956361" y="1312643"/>
                </a:cubicBezTo>
                <a:cubicBezTo>
                  <a:pt x="989169" y="1297826"/>
                  <a:pt x="1031503" y="1283010"/>
                  <a:pt x="1019861" y="1306293"/>
                </a:cubicBezTo>
                <a:cubicBezTo>
                  <a:pt x="1008219" y="1329576"/>
                  <a:pt x="901328" y="1417418"/>
                  <a:pt x="886511" y="1452343"/>
                </a:cubicBezTo>
                <a:cubicBezTo>
                  <a:pt x="871694" y="1487268"/>
                  <a:pt x="893919" y="1530660"/>
                  <a:pt x="930961" y="1515843"/>
                </a:cubicBezTo>
                <a:cubicBezTo>
                  <a:pt x="968003" y="1501026"/>
                  <a:pt x="1056903" y="1401543"/>
                  <a:pt x="1108761" y="1363443"/>
                </a:cubicBezTo>
                <a:cubicBezTo>
                  <a:pt x="1160619" y="1325343"/>
                  <a:pt x="1224120" y="1288301"/>
                  <a:pt x="1242111" y="1287243"/>
                </a:cubicBezTo>
                <a:cubicBezTo>
                  <a:pt x="1260102" y="1286185"/>
                  <a:pt x="1238936" y="1335926"/>
                  <a:pt x="1216711" y="1357093"/>
                </a:cubicBezTo>
                <a:cubicBezTo>
                  <a:pt x="1194486" y="1378260"/>
                  <a:pt x="1138394" y="1383551"/>
                  <a:pt x="1108761" y="1414243"/>
                </a:cubicBezTo>
                <a:cubicBezTo>
                  <a:pt x="1079128" y="1444935"/>
                  <a:pt x="1054786" y="1509493"/>
                  <a:pt x="1038911" y="1541243"/>
                </a:cubicBezTo>
                <a:cubicBezTo>
                  <a:pt x="1023036" y="1572993"/>
                  <a:pt x="994461" y="1610035"/>
                  <a:pt x="1013511" y="1604743"/>
                </a:cubicBezTo>
                <a:cubicBezTo>
                  <a:pt x="1032561" y="1599451"/>
                  <a:pt x="1123578" y="1526426"/>
                  <a:pt x="1153211" y="1509493"/>
                </a:cubicBezTo>
                <a:cubicBezTo>
                  <a:pt x="1182844" y="1492560"/>
                  <a:pt x="1204011" y="1477743"/>
                  <a:pt x="1191311" y="1503143"/>
                </a:cubicBezTo>
                <a:cubicBezTo>
                  <a:pt x="1178611" y="1528543"/>
                  <a:pt x="1083361" y="1626968"/>
                  <a:pt x="1077011" y="1661893"/>
                </a:cubicBezTo>
                <a:cubicBezTo>
                  <a:pt x="1070661" y="1696818"/>
                  <a:pt x="1138394" y="1693643"/>
                  <a:pt x="1153211" y="1712693"/>
                </a:cubicBezTo>
                <a:cubicBezTo>
                  <a:pt x="1168028" y="1731743"/>
                  <a:pt x="1146861" y="1785718"/>
                  <a:pt x="1165911" y="1776193"/>
                </a:cubicBezTo>
                <a:cubicBezTo>
                  <a:pt x="1184961" y="1766668"/>
                  <a:pt x="1220944" y="1699993"/>
                  <a:pt x="1267511" y="1655543"/>
                </a:cubicBezTo>
                <a:cubicBezTo>
                  <a:pt x="1314078" y="1611093"/>
                  <a:pt x="1423086" y="1514785"/>
                  <a:pt x="1445311" y="1509493"/>
                </a:cubicBezTo>
                <a:cubicBezTo>
                  <a:pt x="1467536" y="1504201"/>
                  <a:pt x="1423086" y="1592043"/>
                  <a:pt x="1400861" y="1623793"/>
                </a:cubicBezTo>
                <a:cubicBezTo>
                  <a:pt x="1378636" y="1655543"/>
                  <a:pt x="1336303" y="1670360"/>
                  <a:pt x="1311961" y="1699993"/>
                </a:cubicBezTo>
                <a:cubicBezTo>
                  <a:pt x="1287619" y="1729626"/>
                  <a:pt x="1252694" y="1768785"/>
                  <a:pt x="1254811" y="1801593"/>
                </a:cubicBezTo>
                <a:cubicBezTo>
                  <a:pt x="1256928" y="1834401"/>
                  <a:pt x="1306669" y="1892610"/>
                  <a:pt x="1324661" y="1896843"/>
                </a:cubicBezTo>
                <a:cubicBezTo>
                  <a:pt x="1342653" y="1901076"/>
                  <a:pt x="1349003" y="1832285"/>
                  <a:pt x="1362761" y="1826993"/>
                </a:cubicBezTo>
                <a:cubicBezTo>
                  <a:pt x="1376519" y="1821701"/>
                  <a:pt x="1402978" y="1842868"/>
                  <a:pt x="1407211" y="1865093"/>
                </a:cubicBezTo>
                <a:cubicBezTo>
                  <a:pt x="1411444" y="1887318"/>
                  <a:pt x="1375461" y="1942351"/>
                  <a:pt x="1388161" y="1960343"/>
                </a:cubicBezTo>
                <a:cubicBezTo>
                  <a:pt x="1400861" y="1978335"/>
                  <a:pt x="1445311" y="1986801"/>
                  <a:pt x="1483411" y="1973043"/>
                </a:cubicBezTo>
                <a:cubicBezTo>
                  <a:pt x="1521511" y="1959285"/>
                  <a:pt x="1592419" y="1877793"/>
                  <a:pt x="1616761" y="1877793"/>
                </a:cubicBezTo>
                <a:cubicBezTo>
                  <a:pt x="1641103" y="1877793"/>
                  <a:pt x="1641103" y="1952935"/>
                  <a:pt x="1629461" y="1973043"/>
                </a:cubicBezTo>
                <a:cubicBezTo>
                  <a:pt x="1617819" y="1993151"/>
                  <a:pt x="1563844" y="1986801"/>
                  <a:pt x="1546911" y="1998443"/>
                </a:cubicBezTo>
                <a:cubicBezTo>
                  <a:pt x="1529978" y="2010085"/>
                  <a:pt x="1519394" y="2029135"/>
                  <a:pt x="1527861" y="2042893"/>
                </a:cubicBezTo>
                <a:cubicBezTo>
                  <a:pt x="1536328" y="2056651"/>
                  <a:pt x="1576544" y="2077818"/>
                  <a:pt x="1597711" y="2080993"/>
                </a:cubicBezTo>
                <a:cubicBezTo>
                  <a:pt x="1618878" y="2084168"/>
                  <a:pt x="1627344" y="2096868"/>
                  <a:pt x="1654861" y="2061943"/>
                </a:cubicBezTo>
                <a:cubicBezTo>
                  <a:pt x="1682378" y="2027018"/>
                  <a:pt x="1727886" y="1912718"/>
                  <a:pt x="1762811" y="1871443"/>
                </a:cubicBezTo>
                <a:cubicBezTo>
                  <a:pt x="1797736" y="1830168"/>
                  <a:pt x="1851711" y="1804768"/>
                  <a:pt x="1864411" y="1814293"/>
                </a:cubicBezTo>
                <a:cubicBezTo>
                  <a:pt x="1877111" y="1823818"/>
                  <a:pt x="1855944" y="1892610"/>
                  <a:pt x="1839011" y="1928593"/>
                </a:cubicBezTo>
                <a:cubicBezTo>
                  <a:pt x="1822078" y="1964576"/>
                  <a:pt x="1780803" y="1996326"/>
                  <a:pt x="1762811" y="2030193"/>
                </a:cubicBezTo>
                <a:cubicBezTo>
                  <a:pt x="1744819" y="2064060"/>
                  <a:pt x="1736353" y="2104276"/>
                  <a:pt x="1731061" y="2131793"/>
                </a:cubicBezTo>
                <a:cubicBezTo>
                  <a:pt x="1725769" y="2159310"/>
                  <a:pt x="1714128" y="2186826"/>
                  <a:pt x="1731061" y="2195293"/>
                </a:cubicBezTo>
                <a:cubicBezTo>
                  <a:pt x="1747994" y="2203760"/>
                  <a:pt x="1811494" y="2204818"/>
                  <a:pt x="1832661" y="2182593"/>
                </a:cubicBezTo>
                <a:cubicBezTo>
                  <a:pt x="1853828" y="2160368"/>
                  <a:pt x="1846419" y="2067235"/>
                  <a:pt x="1858061" y="2061943"/>
                </a:cubicBezTo>
                <a:cubicBezTo>
                  <a:pt x="1869703" y="2056651"/>
                  <a:pt x="1899336" y="2123326"/>
                  <a:pt x="1902511" y="2150843"/>
                </a:cubicBezTo>
                <a:cubicBezTo>
                  <a:pt x="1905686" y="2178360"/>
                  <a:pt x="1870761" y="2212226"/>
                  <a:pt x="1877111" y="2227043"/>
                </a:cubicBezTo>
                <a:cubicBezTo>
                  <a:pt x="1883461" y="2241860"/>
                  <a:pt x="1921561" y="2253501"/>
                  <a:pt x="1940611" y="2239743"/>
                </a:cubicBezTo>
                <a:cubicBezTo>
                  <a:pt x="1959661" y="2225985"/>
                  <a:pt x="1970244" y="2184710"/>
                  <a:pt x="1991411" y="2144493"/>
                </a:cubicBezTo>
                <a:cubicBezTo>
                  <a:pt x="2012578" y="2104276"/>
                  <a:pt x="2054911" y="2002676"/>
                  <a:pt x="2067611" y="1998443"/>
                </a:cubicBezTo>
                <a:cubicBezTo>
                  <a:pt x="2080311" y="1994210"/>
                  <a:pt x="2071844" y="2077818"/>
                  <a:pt x="2067611" y="2119093"/>
                </a:cubicBezTo>
                <a:cubicBezTo>
                  <a:pt x="2063378" y="2160368"/>
                  <a:pt x="2043269" y="2207993"/>
                  <a:pt x="2042211" y="2246093"/>
                </a:cubicBezTo>
                <a:cubicBezTo>
                  <a:pt x="2041153" y="2284193"/>
                  <a:pt x="2043269" y="2321235"/>
                  <a:pt x="2061261" y="2347693"/>
                </a:cubicBezTo>
                <a:cubicBezTo>
                  <a:pt x="2079253" y="2374151"/>
                  <a:pt x="2130053" y="2413310"/>
                  <a:pt x="2150161" y="2404843"/>
                </a:cubicBezTo>
                <a:cubicBezTo>
                  <a:pt x="2170269" y="2396376"/>
                  <a:pt x="2170269" y="2346635"/>
                  <a:pt x="2181911" y="2296893"/>
                </a:cubicBezTo>
                <a:cubicBezTo>
                  <a:pt x="2193553" y="2247151"/>
                  <a:pt x="2203078" y="2159310"/>
                  <a:pt x="2220011" y="2106393"/>
                </a:cubicBezTo>
                <a:cubicBezTo>
                  <a:pt x="2236944" y="2053476"/>
                  <a:pt x="2259169" y="1995268"/>
                  <a:pt x="2283511" y="1979393"/>
                </a:cubicBezTo>
                <a:cubicBezTo>
                  <a:pt x="2307853" y="1963518"/>
                  <a:pt x="2361828" y="1991035"/>
                  <a:pt x="2366061" y="2011143"/>
                </a:cubicBezTo>
                <a:cubicBezTo>
                  <a:pt x="2370294" y="2031251"/>
                  <a:pt x="2323728" y="2075701"/>
                  <a:pt x="2308911" y="2100043"/>
                </a:cubicBezTo>
                <a:cubicBezTo>
                  <a:pt x="2294094" y="2124385"/>
                  <a:pt x="2282453" y="2134968"/>
                  <a:pt x="2277161" y="2157193"/>
                </a:cubicBezTo>
                <a:cubicBezTo>
                  <a:pt x="2271869" y="2179418"/>
                  <a:pt x="2269753" y="2212226"/>
                  <a:pt x="2277161" y="2233393"/>
                </a:cubicBezTo>
                <a:cubicBezTo>
                  <a:pt x="2284569" y="2254560"/>
                  <a:pt x="2320553" y="2261968"/>
                  <a:pt x="2321611" y="2284193"/>
                </a:cubicBezTo>
                <a:cubicBezTo>
                  <a:pt x="2322669" y="2306418"/>
                  <a:pt x="2295153" y="2346635"/>
                  <a:pt x="2283511" y="2366743"/>
                </a:cubicBezTo>
                <a:cubicBezTo>
                  <a:pt x="2271869" y="2386851"/>
                  <a:pt x="2249644" y="2392143"/>
                  <a:pt x="2251761" y="2404843"/>
                </a:cubicBezTo>
                <a:cubicBezTo>
                  <a:pt x="2253878" y="2417543"/>
                  <a:pt x="2278219" y="2449293"/>
                  <a:pt x="2296211" y="2442943"/>
                </a:cubicBezTo>
                <a:cubicBezTo>
                  <a:pt x="2314203" y="2436593"/>
                  <a:pt x="2339603" y="2394260"/>
                  <a:pt x="2359711" y="2366743"/>
                </a:cubicBezTo>
                <a:cubicBezTo>
                  <a:pt x="2379819" y="2339226"/>
                  <a:pt x="2406278" y="2270435"/>
                  <a:pt x="2416861" y="2277843"/>
                </a:cubicBezTo>
                <a:cubicBezTo>
                  <a:pt x="2427444" y="2285251"/>
                  <a:pt x="2424269" y="2373093"/>
                  <a:pt x="2423211" y="2411193"/>
                </a:cubicBezTo>
                <a:cubicBezTo>
                  <a:pt x="2422153" y="2449293"/>
                  <a:pt x="2398869" y="2487393"/>
                  <a:pt x="2410511" y="2506443"/>
                </a:cubicBezTo>
                <a:cubicBezTo>
                  <a:pt x="2422153" y="2525493"/>
                  <a:pt x="2477186" y="2533960"/>
                  <a:pt x="2493061" y="2525493"/>
                </a:cubicBezTo>
                <a:cubicBezTo>
                  <a:pt x="2508936" y="2517026"/>
                  <a:pt x="2505761" y="2455643"/>
                  <a:pt x="2505761" y="2455643"/>
                </a:cubicBezTo>
                <a:cubicBezTo>
                  <a:pt x="2512111" y="2420718"/>
                  <a:pt x="2511053" y="2360393"/>
                  <a:pt x="2531161" y="2315943"/>
                </a:cubicBezTo>
                <a:cubicBezTo>
                  <a:pt x="2551269" y="2271493"/>
                  <a:pt x="2602069" y="2196351"/>
                  <a:pt x="2626411" y="2188943"/>
                </a:cubicBezTo>
                <a:cubicBezTo>
                  <a:pt x="2650753" y="2181535"/>
                  <a:pt x="2681444" y="2241860"/>
                  <a:pt x="2677211" y="2271493"/>
                </a:cubicBezTo>
                <a:cubicBezTo>
                  <a:pt x="2672978" y="2301126"/>
                  <a:pt x="2615828" y="2330760"/>
                  <a:pt x="2601011" y="2366743"/>
                </a:cubicBezTo>
                <a:cubicBezTo>
                  <a:pt x="2586194" y="2402726"/>
                  <a:pt x="2586194" y="2454585"/>
                  <a:pt x="2588311" y="2487393"/>
                </a:cubicBezTo>
                <a:cubicBezTo>
                  <a:pt x="2590428" y="2520201"/>
                  <a:pt x="2595719" y="2567826"/>
                  <a:pt x="2613711" y="2563593"/>
                </a:cubicBezTo>
                <a:cubicBezTo>
                  <a:pt x="2631703" y="2559360"/>
                  <a:pt x="2676153" y="2510676"/>
                  <a:pt x="2696261" y="2461993"/>
                </a:cubicBezTo>
                <a:cubicBezTo>
                  <a:pt x="2716369" y="2413310"/>
                  <a:pt x="2719544" y="2319118"/>
                  <a:pt x="2734361" y="2271493"/>
                </a:cubicBezTo>
                <a:cubicBezTo>
                  <a:pt x="2749178" y="2223868"/>
                  <a:pt x="2761878" y="2185768"/>
                  <a:pt x="2785161" y="2176243"/>
                </a:cubicBezTo>
                <a:cubicBezTo>
                  <a:pt x="2808444" y="2166718"/>
                  <a:pt x="2874061" y="2192118"/>
                  <a:pt x="2874061" y="2214343"/>
                </a:cubicBezTo>
                <a:cubicBezTo>
                  <a:pt x="2874061" y="2236568"/>
                  <a:pt x="2796803" y="2270435"/>
                  <a:pt x="2785161" y="2309593"/>
                </a:cubicBezTo>
                <a:cubicBezTo>
                  <a:pt x="2773519" y="2348751"/>
                  <a:pt x="2799978" y="2412251"/>
                  <a:pt x="2804211" y="2449293"/>
                </a:cubicBezTo>
                <a:cubicBezTo>
                  <a:pt x="2808444" y="2486335"/>
                  <a:pt x="2801036" y="2505385"/>
                  <a:pt x="2810561" y="2531843"/>
                </a:cubicBezTo>
                <a:cubicBezTo>
                  <a:pt x="2820086" y="2558301"/>
                  <a:pt x="2841253" y="2613335"/>
                  <a:pt x="2861361" y="2608043"/>
                </a:cubicBezTo>
                <a:cubicBezTo>
                  <a:pt x="2881469" y="2602751"/>
                  <a:pt x="2920628" y="2524435"/>
                  <a:pt x="2931211" y="2500093"/>
                </a:cubicBezTo>
                <a:cubicBezTo>
                  <a:pt x="2941794" y="2475751"/>
                  <a:pt x="2913219" y="2455643"/>
                  <a:pt x="2924861" y="2461993"/>
                </a:cubicBezTo>
                <a:cubicBezTo>
                  <a:pt x="2936503" y="2468343"/>
                  <a:pt x="2983069" y="2517026"/>
                  <a:pt x="3001061" y="2538193"/>
                </a:cubicBezTo>
                <a:cubicBezTo>
                  <a:pt x="3019053" y="2559360"/>
                  <a:pt x="3023286" y="2598518"/>
                  <a:pt x="3032811" y="2588993"/>
                </a:cubicBezTo>
                <a:cubicBezTo>
                  <a:pt x="3042336" y="2579468"/>
                  <a:pt x="3052919" y="2511735"/>
                  <a:pt x="3058211" y="2481043"/>
                </a:cubicBezTo>
                <a:cubicBezTo>
                  <a:pt x="3063503" y="2450351"/>
                  <a:pt x="3051861" y="2408018"/>
                  <a:pt x="3064561" y="2404843"/>
                </a:cubicBezTo>
                <a:cubicBezTo>
                  <a:pt x="3077261" y="2401668"/>
                  <a:pt x="3122769" y="2435535"/>
                  <a:pt x="3134411" y="2461993"/>
                </a:cubicBezTo>
                <a:cubicBezTo>
                  <a:pt x="3146053" y="2488451"/>
                  <a:pt x="3114303" y="2549835"/>
                  <a:pt x="3134411" y="2563593"/>
                </a:cubicBezTo>
                <a:cubicBezTo>
                  <a:pt x="3154519" y="2577351"/>
                  <a:pt x="3239186" y="2596401"/>
                  <a:pt x="3255061" y="2544543"/>
                </a:cubicBezTo>
                <a:cubicBezTo>
                  <a:pt x="3270936" y="2492685"/>
                  <a:pt x="3220136" y="2295835"/>
                  <a:pt x="3229661" y="2252443"/>
                </a:cubicBezTo>
                <a:cubicBezTo>
                  <a:pt x="3239186" y="2209051"/>
                  <a:pt x="3301628" y="2259851"/>
                  <a:pt x="3312211" y="2284193"/>
                </a:cubicBezTo>
                <a:cubicBezTo>
                  <a:pt x="3322794" y="2308535"/>
                  <a:pt x="3282578" y="2363568"/>
                  <a:pt x="3293161" y="2398493"/>
                </a:cubicBezTo>
                <a:cubicBezTo>
                  <a:pt x="3303744" y="2433418"/>
                  <a:pt x="3352428" y="2484218"/>
                  <a:pt x="3375711" y="2493743"/>
                </a:cubicBezTo>
                <a:cubicBezTo>
                  <a:pt x="3398994" y="2503268"/>
                  <a:pt x="3433919" y="2475751"/>
                  <a:pt x="3432861" y="2455643"/>
                </a:cubicBezTo>
                <a:cubicBezTo>
                  <a:pt x="3431803" y="2435535"/>
                  <a:pt x="3375711" y="2396376"/>
                  <a:pt x="3369361" y="2373093"/>
                </a:cubicBezTo>
                <a:cubicBezTo>
                  <a:pt x="3363011" y="2349810"/>
                  <a:pt x="3389469" y="2341343"/>
                  <a:pt x="3394761" y="2315943"/>
                </a:cubicBezTo>
                <a:cubicBezTo>
                  <a:pt x="3400053" y="2290543"/>
                  <a:pt x="3400053" y="2249268"/>
                  <a:pt x="3401111" y="2220693"/>
                </a:cubicBezTo>
                <a:cubicBezTo>
                  <a:pt x="3402169" y="2192118"/>
                  <a:pt x="3387353" y="2150843"/>
                  <a:pt x="3401111" y="2144493"/>
                </a:cubicBezTo>
                <a:cubicBezTo>
                  <a:pt x="3414869" y="2138143"/>
                  <a:pt x="3473078" y="2150843"/>
                  <a:pt x="3483661" y="2182593"/>
                </a:cubicBezTo>
                <a:cubicBezTo>
                  <a:pt x="3494244" y="2214343"/>
                  <a:pt x="3459319" y="2296893"/>
                  <a:pt x="3464611" y="2334993"/>
                </a:cubicBezTo>
                <a:cubicBezTo>
                  <a:pt x="3469903" y="2373093"/>
                  <a:pt x="3494245" y="2392143"/>
                  <a:pt x="3515411" y="2411193"/>
                </a:cubicBezTo>
                <a:cubicBezTo>
                  <a:pt x="3536577" y="2430243"/>
                  <a:pt x="3571503" y="2455643"/>
                  <a:pt x="3591611" y="2449293"/>
                </a:cubicBezTo>
                <a:cubicBezTo>
                  <a:pt x="3611719" y="2442943"/>
                  <a:pt x="3636061" y="2402726"/>
                  <a:pt x="3636061" y="2373093"/>
                </a:cubicBezTo>
                <a:cubicBezTo>
                  <a:pt x="3636061" y="2343460"/>
                  <a:pt x="3587378" y="2289485"/>
                  <a:pt x="3591611" y="2271493"/>
                </a:cubicBezTo>
                <a:cubicBezTo>
                  <a:pt x="3595844" y="2253501"/>
                  <a:pt x="3641353" y="2250326"/>
                  <a:pt x="3661461" y="2265143"/>
                </a:cubicBezTo>
                <a:cubicBezTo>
                  <a:pt x="3681569" y="2279960"/>
                  <a:pt x="3693211" y="2338168"/>
                  <a:pt x="3712261" y="2360393"/>
                </a:cubicBezTo>
                <a:cubicBezTo>
                  <a:pt x="3731311" y="2382618"/>
                  <a:pt x="3758828" y="2408018"/>
                  <a:pt x="3775761" y="2398493"/>
                </a:cubicBezTo>
                <a:cubicBezTo>
                  <a:pt x="3792694" y="2388968"/>
                  <a:pt x="3796928" y="2313826"/>
                  <a:pt x="3813861" y="2303243"/>
                </a:cubicBezTo>
                <a:cubicBezTo>
                  <a:pt x="3830794" y="2292660"/>
                  <a:pt x="3871011" y="2343460"/>
                  <a:pt x="3877361" y="2334993"/>
                </a:cubicBezTo>
                <a:cubicBezTo>
                  <a:pt x="3883711" y="2326526"/>
                  <a:pt x="3864661" y="2286310"/>
                  <a:pt x="3851961" y="2252443"/>
                </a:cubicBezTo>
                <a:cubicBezTo>
                  <a:pt x="3839261" y="2218576"/>
                  <a:pt x="3796928" y="2147668"/>
                  <a:pt x="3801161" y="2131793"/>
                </a:cubicBezTo>
                <a:cubicBezTo>
                  <a:pt x="3805394" y="2115918"/>
                  <a:pt x="3856194" y="2127560"/>
                  <a:pt x="3877361" y="2157193"/>
                </a:cubicBezTo>
                <a:cubicBezTo>
                  <a:pt x="3898528" y="2186826"/>
                  <a:pt x="3904878" y="2279960"/>
                  <a:pt x="3928161" y="2309593"/>
                </a:cubicBezTo>
                <a:cubicBezTo>
                  <a:pt x="3951444" y="2339226"/>
                  <a:pt x="4008594" y="2350868"/>
                  <a:pt x="4017061" y="2334993"/>
                </a:cubicBezTo>
                <a:cubicBezTo>
                  <a:pt x="4025528" y="2319118"/>
                  <a:pt x="3992719" y="2265143"/>
                  <a:pt x="3978961" y="2214343"/>
                </a:cubicBezTo>
                <a:cubicBezTo>
                  <a:pt x="3965203" y="2163543"/>
                  <a:pt x="3924986" y="2042893"/>
                  <a:pt x="3934511" y="2030193"/>
                </a:cubicBezTo>
                <a:cubicBezTo>
                  <a:pt x="3944036" y="2017493"/>
                  <a:pt x="4002244" y="2097926"/>
                  <a:pt x="4036111" y="2138143"/>
                </a:cubicBezTo>
                <a:cubicBezTo>
                  <a:pt x="4069978" y="2178360"/>
                  <a:pt x="4119719" y="2264085"/>
                  <a:pt x="4137711" y="2271493"/>
                </a:cubicBezTo>
                <a:cubicBezTo>
                  <a:pt x="4155703" y="2278901"/>
                  <a:pt x="4138769" y="2210110"/>
                  <a:pt x="4144061" y="2182593"/>
                </a:cubicBezTo>
                <a:cubicBezTo>
                  <a:pt x="4149353" y="2155076"/>
                  <a:pt x="4156761" y="2106393"/>
                  <a:pt x="4169461" y="2106393"/>
                </a:cubicBezTo>
                <a:cubicBezTo>
                  <a:pt x="4182161" y="2106393"/>
                  <a:pt x="4207561" y="2193176"/>
                  <a:pt x="4220261" y="2182593"/>
                </a:cubicBezTo>
                <a:cubicBezTo>
                  <a:pt x="4232961" y="2172010"/>
                  <a:pt x="4255186" y="2086285"/>
                  <a:pt x="4245661" y="2042893"/>
                </a:cubicBezTo>
                <a:cubicBezTo>
                  <a:pt x="4236136" y="1999501"/>
                  <a:pt x="4158878" y="1945526"/>
                  <a:pt x="4163111" y="1922243"/>
                </a:cubicBezTo>
                <a:cubicBezTo>
                  <a:pt x="4167344" y="1898960"/>
                  <a:pt x="4247778" y="1886260"/>
                  <a:pt x="4271061" y="1903193"/>
                </a:cubicBezTo>
                <a:cubicBezTo>
                  <a:pt x="4294344" y="1920126"/>
                  <a:pt x="4289053" y="1989976"/>
                  <a:pt x="4302811" y="2023843"/>
                </a:cubicBezTo>
                <a:cubicBezTo>
                  <a:pt x="4316569" y="2057710"/>
                  <a:pt x="4340911" y="2084168"/>
                  <a:pt x="4353611" y="2106393"/>
                </a:cubicBezTo>
                <a:cubicBezTo>
                  <a:pt x="4366311" y="2128618"/>
                  <a:pt x="4370544" y="2156135"/>
                  <a:pt x="4379011" y="2157193"/>
                </a:cubicBezTo>
                <a:cubicBezTo>
                  <a:pt x="4387478" y="2158251"/>
                  <a:pt x="4405469" y="2140260"/>
                  <a:pt x="4404411" y="2112743"/>
                </a:cubicBezTo>
                <a:cubicBezTo>
                  <a:pt x="4403353" y="2085226"/>
                  <a:pt x="4373719" y="2017493"/>
                  <a:pt x="4372661" y="1992093"/>
                </a:cubicBezTo>
                <a:cubicBezTo>
                  <a:pt x="4371603" y="1966693"/>
                  <a:pt x="4383244" y="1950818"/>
                  <a:pt x="4398061" y="1960343"/>
                </a:cubicBezTo>
                <a:cubicBezTo>
                  <a:pt x="4412878" y="1969868"/>
                  <a:pt x="4440394" y="2029135"/>
                  <a:pt x="4461561" y="2049243"/>
                </a:cubicBezTo>
                <a:cubicBezTo>
                  <a:pt x="4482728" y="2069351"/>
                  <a:pt x="4517653" y="2094751"/>
                  <a:pt x="4525061" y="2080993"/>
                </a:cubicBezTo>
                <a:cubicBezTo>
                  <a:pt x="4532469" y="2067235"/>
                  <a:pt x="4522944" y="2018551"/>
                  <a:pt x="4506011" y="1966693"/>
                </a:cubicBezTo>
                <a:cubicBezTo>
                  <a:pt x="4489078" y="1914835"/>
                  <a:pt x="4435103" y="1821701"/>
                  <a:pt x="4423461" y="1769843"/>
                </a:cubicBezTo>
                <a:cubicBezTo>
                  <a:pt x="4411819" y="1717985"/>
                  <a:pt x="4422403" y="1659776"/>
                  <a:pt x="4436161" y="1655543"/>
                </a:cubicBezTo>
                <a:cubicBezTo>
                  <a:pt x="4449919" y="1651310"/>
                  <a:pt x="4492253" y="1707401"/>
                  <a:pt x="4506011" y="1744443"/>
                </a:cubicBezTo>
                <a:cubicBezTo>
                  <a:pt x="4519769" y="1781485"/>
                  <a:pt x="4504953" y="1837576"/>
                  <a:pt x="4518711" y="1877793"/>
                </a:cubicBezTo>
                <a:cubicBezTo>
                  <a:pt x="4532469" y="1918010"/>
                  <a:pt x="4570569" y="1960343"/>
                  <a:pt x="4588561" y="1985743"/>
                </a:cubicBezTo>
                <a:cubicBezTo>
                  <a:pt x="4606553" y="2011143"/>
                  <a:pt x="4620311" y="2045010"/>
                  <a:pt x="4626661" y="2030193"/>
                </a:cubicBezTo>
                <a:cubicBezTo>
                  <a:pt x="4633011" y="2015376"/>
                  <a:pt x="4625603" y="1940235"/>
                  <a:pt x="4626661" y="1896843"/>
                </a:cubicBezTo>
                <a:cubicBezTo>
                  <a:pt x="4627719" y="1853451"/>
                  <a:pt x="4617136" y="1780426"/>
                  <a:pt x="4633011" y="1769843"/>
                </a:cubicBezTo>
                <a:cubicBezTo>
                  <a:pt x="4648886" y="1759260"/>
                  <a:pt x="4710269" y="1805826"/>
                  <a:pt x="4721911" y="1833343"/>
                </a:cubicBezTo>
                <a:cubicBezTo>
                  <a:pt x="4733553" y="1860860"/>
                  <a:pt x="4697569" y="1914835"/>
                  <a:pt x="4702861" y="1934943"/>
                </a:cubicBezTo>
                <a:cubicBezTo>
                  <a:pt x="4708153" y="1955051"/>
                  <a:pt x="4744136" y="1977276"/>
                  <a:pt x="4753661" y="1953993"/>
                </a:cubicBezTo>
                <a:cubicBezTo>
                  <a:pt x="4763186" y="1930710"/>
                  <a:pt x="4751544" y="1825935"/>
                  <a:pt x="4760011" y="1795243"/>
                </a:cubicBezTo>
                <a:cubicBezTo>
                  <a:pt x="4768478" y="1764551"/>
                  <a:pt x="4799169" y="1735976"/>
                  <a:pt x="4804461" y="1769843"/>
                </a:cubicBezTo>
                <a:cubicBezTo>
                  <a:pt x="4809753" y="1803710"/>
                  <a:pt x="4808694" y="1986273"/>
                  <a:pt x="4791761" y="1998443"/>
                </a:cubicBezTo>
                <a:cubicBezTo>
                  <a:pt x="4774828" y="2010613"/>
                  <a:pt x="4481669" y="2184710"/>
                  <a:pt x="4302811" y="2271493"/>
                </a:cubicBezTo>
                <a:cubicBezTo>
                  <a:pt x="4123953" y="2358276"/>
                  <a:pt x="3930278" y="2453526"/>
                  <a:pt x="3718611" y="2519143"/>
                </a:cubicBezTo>
                <a:cubicBezTo>
                  <a:pt x="3506944" y="2584760"/>
                  <a:pt x="3243419" y="2653551"/>
                  <a:pt x="3032811" y="2665193"/>
                </a:cubicBezTo>
                <a:cubicBezTo>
                  <a:pt x="2822203" y="2676835"/>
                  <a:pt x="2665569" y="2644026"/>
                  <a:pt x="2454961" y="2588993"/>
                </a:cubicBezTo>
                <a:cubicBezTo>
                  <a:pt x="2244353" y="2533960"/>
                  <a:pt x="1981886" y="2447176"/>
                  <a:pt x="1769161" y="2334993"/>
                </a:cubicBezTo>
                <a:cubicBezTo>
                  <a:pt x="1556436" y="2222810"/>
                  <a:pt x="1353236" y="2060885"/>
                  <a:pt x="1178611" y="1915893"/>
                </a:cubicBezTo>
                <a:cubicBezTo>
                  <a:pt x="1003986" y="1770901"/>
                  <a:pt x="845236" y="1610035"/>
                  <a:pt x="721411" y="1465043"/>
                </a:cubicBezTo>
                <a:cubicBezTo>
                  <a:pt x="597586" y="1320051"/>
                  <a:pt x="520328" y="1181410"/>
                  <a:pt x="435661" y="1045943"/>
                </a:cubicBezTo>
                <a:cubicBezTo>
                  <a:pt x="350994" y="910476"/>
                  <a:pt x="267386" y="769718"/>
                  <a:pt x="213411" y="652243"/>
                </a:cubicBezTo>
                <a:cubicBezTo>
                  <a:pt x="159436" y="534768"/>
                  <a:pt x="145678" y="426818"/>
                  <a:pt x="111811" y="341093"/>
                </a:cubicBezTo>
                <a:cubicBezTo>
                  <a:pt x="77944" y="255368"/>
                  <a:pt x="17619" y="168585"/>
                  <a:pt x="3861" y="112493"/>
                </a:cubicBezTo>
                <a:close/>
              </a:path>
            </a:pathLst>
          </a:cu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  <a:ln w="3175">
            <a:solidFill>
              <a:srgbClr val="753805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 8"/>
          <p:cNvSpPr/>
          <p:nvPr/>
        </p:nvSpPr>
        <p:spPr>
          <a:xfrm>
            <a:off x="1487637" y="1045396"/>
            <a:ext cx="3915044" cy="2099794"/>
          </a:xfrm>
          <a:custGeom>
            <a:avLst/>
            <a:gdLst>
              <a:gd name="connsiteX0" fmla="*/ 427571 w 3918902"/>
              <a:gd name="connsiteY0" fmla="*/ 15054 h 2099794"/>
              <a:gd name="connsiteX1" fmla="*/ 230721 w 3918902"/>
              <a:gd name="connsiteY1" fmla="*/ 21404 h 2099794"/>
              <a:gd name="connsiteX2" fmla="*/ 148171 w 3918902"/>
              <a:gd name="connsiteY2" fmla="*/ 72204 h 2099794"/>
              <a:gd name="connsiteX3" fmla="*/ 237071 w 3918902"/>
              <a:gd name="connsiteY3" fmla="*/ 97604 h 2099794"/>
              <a:gd name="connsiteX4" fmla="*/ 440271 w 3918902"/>
              <a:gd name="connsiteY4" fmla="*/ 65854 h 2099794"/>
              <a:gd name="connsiteX5" fmla="*/ 14821 w 3918902"/>
              <a:gd name="connsiteY5" fmla="*/ 224604 h 2099794"/>
              <a:gd name="connsiteX6" fmla="*/ 110071 w 3918902"/>
              <a:gd name="connsiteY6" fmla="*/ 256354 h 2099794"/>
              <a:gd name="connsiteX7" fmla="*/ 237071 w 3918902"/>
              <a:gd name="connsiteY7" fmla="*/ 199204 h 2099794"/>
              <a:gd name="connsiteX8" fmla="*/ 364071 w 3918902"/>
              <a:gd name="connsiteY8" fmla="*/ 154754 h 2099794"/>
              <a:gd name="connsiteX9" fmla="*/ 452971 w 3918902"/>
              <a:gd name="connsiteY9" fmla="*/ 135704 h 2099794"/>
              <a:gd name="connsiteX10" fmla="*/ 440271 w 3918902"/>
              <a:gd name="connsiteY10" fmla="*/ 211904 h 2099794"/>
              <a:gd name="connsiteX11" fmla="*/ 364071 w 3918902"/>
              <a:gd name="connsiteY11" fmla="*/ 237304 h 2099794"/>
              <a:gd name="connsiteX12" fmla="*/ 262471 w 3918902"/>
              <a:gd name="connsiteY12" fmla="*/ 294454 h 2099794"/>
              <a:gd name="connsiteX13" fmla="*/ 313271 w 3918902"/>
              <a:gd name="connsiteY13" fmla="*/ 370654 h 2099794"/>
              <a:gd name="connsiteX14" fmla="*/ 408521 w 3918902"/>
              <a:gd name="connsiteY14" fmla="*/ 307154 h 2099794"/>
              <a:gd name="connsiteX15" fmla="*/ 465671 w 3918902"/>
              <a:gd name="connsiteY15" fmla="*/ 269054 h 2099794"/>
              <a:gd name="connsiteX16" fmla="*/ 484721 w 3918902"/>
              <a:gd name="connsiteY16" fmla="*/ 351604 h 2099794"/>
              <a:gd name="connsiteX17" fmla="*/ 421221 w 3918902"/>
              <a:gd name="connsiteY17" fmla="*/ 408754 h 2099794"/>
              <a:gd name="connsiteX18" fmla="*/ 370421 w 3918902"/>
              <a:gd name="connsiteY18" fmla="*/ 491304 h 2099794"/>
              <a:gd name="connsiteX19" fmla="*/ 440271 w 3918902"/>
              <a:gd name="connsiteY19" fmla="*/ 510354 h 2099794"/>
              <a:gd name="connsiteX20" fmla="*/ 510121 w 3918902"/>
              <a:gd name="connsiteY20" fmla="*/ 427804 h 2099794"/>
              <a:gd name="connsiteX21" fmla="*/ 579971 w 3918902"/>
              <a:gd name="connsiteY21" fmla="*/ 415104 h 2099794"/>
              <a:gd name="connsiteX22" fmla="*/ 472021 w 3918902"/>
              <a:gd name="connsiteY22" fmla="*/ 548454 h 2099794"/>
              <a:gd name="connsiteX23" fmla="*/ 573621 w 3918902"/>
              <a:gd name="connsiteY23" fmla="*/ 516704 h 2099794"/>
              <a:gd name="connsiteX24" fmla="*/ 611721 w 3918902"/>
              <a:gd name="connsiteY24" fmla="*/ 484954 h 2099794"/>
              <a:gd name="connsiteX25" fmla="*/ 554571 w 3918902"/>
              <a:gd name="connsiteY25" fmla="*/ 611954 h 2099794"/>
              <a:gd name="connsiteX26" fmla="*/ 643471 w 3918902"/>
              <a:gd name="connsiteY26" fmla="*/ 592904 h 2099794"/>
              <a:gd name="connsiteX27" fmla="*/ 389471 w 3918902"/>
              <a:gd name="connsiteY27" fmla="*/ 770704 h 2099794"/>
              <a:gd name="connsiteX28" fmla="*/ 522821 w 3918902"/>
              <a:gd name="connsiteY28" fmla="*/ 802454 h 2099794"/>
              <a:gd name="connsiteX29" fmla="*/ 687921 w 3918902"/>
              <a:gd name="connsiteY29" fmla="*/ 656404 h 2099794"/>
              <a:gd name="connsiteX30" fmla="*/ 726021 w 3918902"/>
              <a:gd name="connsiteY30" fmla="*/ 789754 h 2099794"/>
              <a:gd name="connsiteX31" fmla="*/ 624421 w 3918902"/>
              <a:gd name="connsiteY31" fmla="*/ 910404 h 2099794"/>
              <a:gd name="connsiteX32" fmla="*/ 719671 w 3918902"/>
              <a:gd name="connsiteY32" fmla="*/ 916754 h 2099794"/>
              <a:gd name="connsiteX33" fmla="*/ 802221 w 3918902"/>
              <a:gd name="connsiteY33" fmla="*/ 796104 h 2099794"/>
              <a:gd name="connsiteX34" fmla="*/ 808571 w 3918902"/>
              <a:gd name="connsiteY34" fmla="*/ 935804 h 2099794"/>
              <a:gd name="connsiteX35" fmla="*/ 853021 w 3918902"/>
              <a:gd name="connsiteY35" fmla="*/ 942154 h 2099794"/>
              <a:gd name="connsiteX36" fmla="*/ 795871 w 3918902"/>
              <a:gd name="connsiteY36" fmla="*/ 1132654 h 2099794"/>
              <a:gd name="connsiteX37" fmla="*/ 859371 w 3918902"/>
              <a:gd name="connsiteY37" fmla="*/ 1113604 h 2099794"/>
              <a:gd name="connsiteX38" fmla="*/ 929221 w 3918902"/>
              <a:gd name="connsiteY38" fmla="*/ 1037404 h 2099794"/>
              <a:gd name="connsiteX39" fmla="*/ 840321 w 3918902"/>
              <a:gd name="connsiteY39" fmla="*/ 1316804 h 2099794"/>
              <a:gd name="connsiteX40" fmla="*/ 929221 w 3918902"/>
              <a:gd name="connsiteY40" fmla="*/ 1208854 h 2099794"/>
              <a:gd name="connsiteX41" fmla="*/ 1005421 w 3918902"/>
              <a:gd name="connsiteY41" fmla="*/ 1170754 h 2099794"/>
              <a:gd name="connsiteX42" fmla="*/ 980021 w 3918902"/>
              <a:gd name="connsiteY42" fmla="*/ 1285054 h 2099794"/>
              <a:gd name="connsiteX43" fmla="*/ 992721 w 3918902"/>
              <a:gd name="connsiteY43" fmla="*/ 1393004 h 2099794"/>
              <a:gd name="connsiteX44" fmla="*/ 1037171 w 3918902"/>
              <a:gd name="connsiteY44" fmla="*/ 1272354 h 2099794"/>
              <a:gd name="connsiteX45" fmla="*/ 1107021 w 3918902"/>
              <a:gd name="connsiteY45" fmla="*/ 1246954 h 2099794"/>
              <a:gd name="connsiteX46" fmla="*/ 1113371 w 3918902"/>
              <a:gd name="connsiteY46" fmla="*/ 1545404 h 2099794"/>
              <a:gd name="connsiteX47" fmla="*/ 1170521 w 3918902"/>
              <a:gd name="connsiteY47" fmla="*/ 1475554 h 2099794"/>
              <a:gd name="connsiteX48" fmla="*/ 1208621 w 3918902"/>
              <a:gd name="connsiteY48" fmla="*/ 1373954 h 2099794"/>
              <a:gd name="connsiteX49" fmla="*/ 1246721 w 3918902"/>
              <a:gd name="connsiteY49" fmla="*/ 1469204 h 2099794"/>
              <a:gd name="connsiteX50" fmla="*/ 1221321 w 3918902"/>
              <a:gd name="connsiteY50" fmla="*/ 1539054 h 2099794"/>
              <a:gd name="connsiteX51" fmla="*/ 1297521 w 3918902"/>
              <a:gd name="connsiteY51" fmla="*/ 1704154 h 2099794"/>
              <a:gd name="connsiteX52" fmla="*/ 1322921 w 3918902"/>
              <a:gd name="connsiteY52" fmla="*/ 1596204 h 2099794"/>
              <a:gd name="connsiteX53" fmla="*/ 1348321 w 3918902"/>
              <a:gd name="connsiteY53" fmla="*/ 1443804 h 2099794"/>
              <a:gd name="connsiteX54" fmla="*/ 1418171 w 3918902"/>
              <a:gd name="connsiteY54" fmla="*/ 1462854 h 2099794"/>
              <a:gd name="connsiteX55" fmla="*/ 1418171 w 3918902"/>
              <a:gd name="connsiteY55" fmla="*/ 1551754 h 2099794"/>
              <a:gd name="connsiteX56" fmla="*/ 1424521 w 3918902"/>
              <a:gd name="connsiteY56" fmla="*/ 1615254 h 2099794"/>
              <a:gd name="connsiteX57" fmla="*/ 1481671 w 3918902"/>
              <a:gd name="connsiteY57" fmla="*/ 1589854 h 2099794"/>
              <a:gd name="connsiteX58" fmla="*/ 1481671 w 3918902"/>
              <a:gd name="connsiteY58" fmla="*/ 1520004 h 2099794"/>
              <a:gd name="connsiteX59" fmla="*/ 1557871 w 3918902"/>
              <a:gd name="connsiteY59" fmla="*/ 1583504 h 2099794"/>
              <a:gd name="connsiteX60" fmla="*/ 1538821 w 3918902"/>
              <a:gd name="connsiteY60" fmla="*/ 1653354 h 2099794"/>
              <a:gd name="connsiteX61" fmla="*/ 1564221 w 3918902"/>
              <a:gd name="connsiteY61" fmla="*/ 1748604 h 2099794"/>
              <a:gd name="connsiteX62" fmla="*/ 1608671 w 3918902"/>
              <a:gd name="connsiteY62" fmla="*/ 1691454 h 2099794"/>
              <a:gd name="connsiteX63" fmla="*/ 1608671 w 3918902"/>
              <a:gd name="connsiteY63" fmla="*/ 1621604 h 2099794"/>
              <a:gd name="connsiteX64" fmla="*/ 1710271 w 3918902"/>
              <a:gd name="connsiteY64" fmla="*/ 1621604 h 2099794"/>
              <a:gd name="connsiteX65" fmla="*/ 1722971 w 3918902"/>
              <a:gd name="connsiteY65" fmla="*/ 1729554 h 2099794"/>
              <a:gd name="connsiteX66" fmla="*/ 1691221 w 3918902"/>
              <a:gd name="connsiteY66" fmla="*/ 1869254 h 2099794"/>
              <a:gd name="connsiteX67" fmla="*/ 1767421 w 3918902"/>
              <a:gd name="connsiteY67" fmla="*/ 1875604 h 2099794"/>
              <a:gd name="connsiteX68" fmla="*/ 1767421 w 3918902"/>
              <a:gd name="connsiteY68" fmla="*/ 1799404 h 2099794"/>
              <a:gd name="connsiteX69" fmla="*/ 1786471 w 3918902"/>
              <a:gd name="connsiteY69" fmla="*/ 1672404 h 2099794"/>
              <a:gd name="connsiteX70" fmla="*/ 1875371 w 3918902"/>
              <a:gd name="connsiteY70" fmla="*/ 1659704 h 2099794"/>
              <a:gd name="connsiteX71" fmla="*/ 1913471 w 3918902"/>
              <a:gd name="connsiteY71" fmla="*/ 1774004 h 2099794"/>
              <a:gd name="connsiteX72" fmla="*/ 1900771 w 3918902"/>
              <a:gd name="connsiteY72" fmla="*/ 1881954 h 2099794"/>
              <a:gd name="connsiteX73" fmla="*/ 2008721 w 3918902"/>
              <a:gd name="connsiteY73" fmla="*/ 1913704 h 2099794"/>
              <a:gd name="connsiteX74" fmla="*/ 1989671 w 3918902"/>
              <a:gd name="connsiteY74" fmla="*/ 1824804 h 2099794"/>
              <a:gd name="connsiteX75" fmla="*/ 1983321 w 3918902"/>
              <a:gd name="connsiteY75" fmla="*/ 1723204 h 2099794"/>
              <a:gd name="connsiteX76" fmla="*/ 2040471 w 3918902"/>
              <a:gd name="connsiteY76" fmla="*/ 1647004 h 2099794"/>
              <a:gd name="connsiteX77" fmla="*/ 2091271 w 3918902"/>
              <a:gd name="connsiteY77" fmla="*/ 1748604 h 2099794"/>
              <a:gd name="connsiteX78" fmla="*/ 2148421 w 3918902"/>
              <a:gd name="connsiteY78" fmla="*/ 1958154 h 2099794"/>
              <a:gd name="connsiteX79" fmla="*/ 2167471 w 3918902"/>
              <a:gd name="connsiteY79" fmla="*/ 2097854 h 2099794"/>
              <a:gd name="connsiteX80" fmla="*/ 2230971 w 3918902"/>
              <a:gd name="connsiteY80" fmla="*/ 2034354 h 2099794"/>
              <a:gd name="connsiteX81" fmla="*/ 2218271 w 3918902"/>
              <a:gd name="connsiteY81" fmla="*/ 1958154 h 2099794"/>
              <a:gd name="connsiteX82" fmla="*/ 2186521 w 3918902"/>
              <a:gd name="connsiteY82" fmla="*/ 1875604 h 2099794"/>
              <a:gd name="connsiteX83" fmla="*/ 2180171 w 3918902"/>
              <a:gd name="connsiteY83" fmla="*/ 1774004 h 2099794"/>
              <a:gd name="connsiteX84" fmla="*/ 2250021 w 3918902"/>
              <a:gd name="connsiteY84" fmla="*/ 1678754 h 2099794"/>
              <a:gd name="connsiteX85" fmla="*/ 2281771 w 3918902"/>
              <a:gd name="connsiteY85" fmla="*/ 1748604 h 2099794"/>
              <a:gd name="connsiteX86" fmla="*/ 2300821 w 3918902"/>
              <a:gd name="connsiteY86" fmla="*/ 1818454 h 2099794"/>
              <a:gd name="connsiteX87" fmla="*/ 2351621 w 3918902"/>
              <a:gd name="connsiteY87" fmla="*/ 1907354 h 2099794"/>
              <a:gd name="connsiteX88" fmla="*/ 2389721 w 3918902"/>
              <a:gd name="connsiteY88" fmla="*/ 1805754 h 2099794"/>
              <a:gd name="connsiteX89" fmla="*/ 2351621 w 3918902"/>
              <a:gd name="connsiteY89" fmla="*/ 1716854 h 2099794"/>
              <a:gd name="connsiteX90" fmla="*/ 2377021 w 3918902"/>
              <a:gd name="connsiteY90" fmla="*/ 1666054 h 2099794"/>
              <a:gd name="connsiteX91" fmla="*/ 2465921 w 3918902"/>
              <a:gd name="connsiteY91" fmla="*/ 1640654 h 2099794"/>
              <a:gd name="connsiteX92" fmla="*/ 2484971 w 3918902"/>
              <a:gd name="connsiteY92" fmla="*/ 1748604 h 2099794"/>
              <a:gd name="connsiteX93" fmla="*/ 2561171 w 3918902"/>
              <a:gd name="connsiteY93" fmla="*/ 1824804 h 2099794"/>
              <a:gd name="connsiteX94" fmla="*/ 2618321 w 3918902"/>
              <a:gd name="connsiteY94" fmla="*/ 1754954 h 2099794"/>
              <a:gd name="connsiteX95" fmla="*/ 2548471 w 3918902"/>
              <a:gd name="connsiteY95" fmla="*/ 1666054 h 2099794"/>
              <a:gd name="connsiteX96" fmla="*/ 2592921 w 3918902"/>
              <a:gd name="connsiteY96" fmla="*/ 1577154 h 2099794"/>
              <a:gd name="connsiteX97" fmla="*/ 2650071 w 3918902"/>
              <a:gd name="connsiteY97" fmla="*/ 1564454 h 2099794"/>
              <a:gd name="connsiteX98" fmla="*/ 2675471 w 3918902"/>
              <a:gd name="connsiteY98" fmla="*/ 1627954 h 2099794"/>
              <a:gd name="connsiteX99" fmla="*/ 2738971 w 3918902"/>
              <a:gd name="connsiteY99" fmla="*/ 1748604 h 2099794"/>
              <a:gd name="connsiteX100" fmla="*/ 2821521 w 3918902"/>
              <a:gd name="connsiteY100" fmla="*/ 1812104 h 2099794"/>
              <a:gd name="connsiteX101" fmla="*/ 2840571 w 3918902"/>
              <a:gd name="connsiteY101" fmla="*/ 1742254 h 2099794"/>
              <a:gd name="connsiteX102" fmla="*/ 2777071 w 3918902"/>
              <a:gd name="connsiteY102" fmla="*/ 1685104 h 2099794"/>
              <a:gd name="connsiteX103" fmla="*/ 2777071 w 3918902"/>
              <a:gd name="connsiteY103" fmla="*/ 1615254 h 2099794"/>
              <a:gd name="connsiteX104" fmla="*/ 2777071 w 3918902"/>
              <a:gd name="connsiteY104" fmla="*/ 1539054 h 2099794"/>
              <a:gd name="connsiteX105" fmla="*/ 2865971 w 3918902"/>
              <a:gd name="connsiteY105" fmla="*/ 1500954 h 2099794"/>
              <a:gd name="connsiteX106" fmla="*/ 2929471 w 3918902"/>
              <a:gd name="connsiteY106" fmla="*/ 1526354 h 2099794"/>
              <a:gd name="connsiteX107" fmla="*/ 2916771 w 3918902"/>
              <a:gd name="connsiteY107" fmla="*/ 1596204 h 2099794"/>
              <a:gd name="connsiteX108" fmla="*/ 3024721 w 3918902"/>
              <a:gd name="connsiteY108" fmla="*/ 1608904 h 2099794"/>
              <a:gd name="connsiteX109" fmla="*/ 2992971 w 3918902"/>
              <a:gd name="connsiteY109" fmla="*/ 1539054 h 2099794"/>
              <a:gd name="connsiteX110" fmla="*/ 2961221 w 3918902"/>
              <a:gd name="connsiteY110" fmla="*/ 1520004 h 2099794"/>
              <a:gd name="connsiteX111" fmla="*/ 2992971 w 3918902"/>
              <a:gd name="connsiteY111" fmla="*/ 1443804 h 2099794"/>
              <a:gd name="connsiteX112" fmla="*/ 3081871 w 3918902"/>
              <a:gd name="connsiteY112" fmla="*/ 1393004 h 2099794"/>
              <a:gd name="connsiteX113" fmla="*/ 3107271 w 3918902"/>
              <a:gd name="connsiteY113" fmla="*/ 1437454 h 2099794"/>
              <a:gd name="connsiteX114" fmla="*/ 3170771 w 3918902"/>
              <a:gd name="connsiteY114" fmla="*/ 1602554 h 2099794"/>
              <a:gd name="connsiteX115" fmla="*/ 3253321 w 3918902"/>
              <a:gd name="connsiteY115" fmla="*/ 1621604 h 2099794"/>
              <a:gd name="connsiteX116" fmla="*/ 3196171 w 3918902"/>
              <a:gd name="connsiteY116" fmla="*/ 1526354 h 2099794"/>
              <a:gd name="connsiteX117" fmla="*/ 3189821 w 3918902"/>
              <a:gd name="connsiteY117" fmla="*/ 1424754 h 2099794"/>
              <a:gd name="connsiteX118" fmla="*/ 3240621 w 3918902"/>
              <a:gd name="connsiteY118" fmla="*/ 1329504 h 2099794"/>
              <a:gd name="connsiteX119" fmla="*/ 3285071 w 3918902"/>
              <a:gd name="connsiteY119" fmla="*/ 1399354 h 2099794"/>
              <a:gd name="connsiteX120" fmla="*/ 3361271 w 3918902"/>
              <a:gd name="connsiteY120" fmla="*/ 1412054 h 2099794"/>
              <a:gd name="connsiteX121" fmla="*/ 3329521 w 3918902"/>
              <a:gd name="connsiteY121" fmla="*/ 1329504 h 2099794"/>
              <a:gd name="connsiteX122" fmla="*/ 3361271 w 3918902"/>
              <a:gd name="connsiteY122" fmla="*/ 1240604 h 2099794"/>
              <a:gd name="connsiteX123" fmla="*/ 3437471 w 3918902"/>
              <a:gd name="connsiteY123" fmla="*/ 1208854 h 2099794"/>
              <a:gd name="connsiteX124" fmla="*/ 3456521 w 3918902"/>
              <a:gd name="connsiteY124" fmla="*/ 1342204 h 2099794"/>
              <a:gd name="connsiteX125" fmla="*/ 3520021 w 3918902"/>
              <a:gd name="connsiteY125" fmla="*/ 1456504 h 2099794"/>
              <a:gd name="connsiteX126" fmla="*/ 3551771 w 3918902"/>
              <a:gd name="connsiteY126" fmla="*/ 1367604 h 2099794"/>
              <a:gd name="connsiteX127" fmla="*/ 3532721 w 3918902"/>
              <a:gd name="connsiteY127" fmla="*/ 1246954 h 2099794"/>
              <a:gd name="connsiteX128" fmla="*/ 3608921 w 3918902"/>
              <a:gd name="connsiteY128" fmla="*/ 1170754 h 2099794"/>
              <a:gd name="connsiteX129" fmla="*/ 3634321 w 3918902"/>
              <a:gd name="connsiteY129" fmla="*/ 1240604 h 2099794"/>
              <a:gd name="connsiteX130" fmla="*/ 3627971 w 3918902"/>
              <a:gd name="connsiteY130" fmla="*/ 1323154 h 2099794"/>
              <a:gd name="connsiteX131" fmla="*/ 3697821 w 3918902"/>
              <a:gd name="connsiteY131" fmla="*/ 1393004 h 2099794"/>
              <a:gd name="connsiteX132" fmla="*/ 3710521 w 3918902"/>
              <a:gd name="connsiteY132" fmla="*/ 1545404 h 2099794"/>
              <a:gd name="connsiteX133" fmla="*/ 3780371 w 3918902"/>
              <a:gd name="connsiteY133" fmla="*/ 1539054 h 2099794"/>
              <a:gd name="connsiteX134" fmla="*/ 3748621 w 3918902"/>
              <a:gd name="connsiteY134" fmla="*/ 1405704 h 2099794"/>
              <a:gd name="connsiteX135" fmla="*/ 3754971 w 3918902"/>
              <a:gd name="connsiteY135" fmla="*/ 1304104 h 2099794"/>
              <a:gd name="connsiteX136" fmla="*/ 3704171 w 3918902"/>
              <a:gd name="connsiteY136" fmla="*/ 1278704 h 2099794"/>
              <a:gd name="connsiteX137" fmla="*/ 3716871 w 3918902"/>
              <a:gd name="connsiteY137" fmla="*/ 1183454 h 2099794"/>
              <a:gd name="connsiteX138" fmla="*/ 3774021 w 3918902"/>
              <a:gd name="connsiteY138" fmla="*/ 1119954 h 2099794"/>
              <a:gd name="connsiteX139" fmla="*/ 3831171 w 3918902"/>
              <a:gd name="connsiteY139" fmla="*/ 1107254 h 2099794"/>
              <a:gd name="connsiteX140" fmla="*/ 3837521 w 3918902"/>
              <a:gd name="connsiteY140" fmla="*/ 1189804 h 2099794"/>
              <a:gd name="connsiteX141" fmla="*/ 3837521 w 3918902"/>
              <a:gd name="connsiteY141" fmla="*/ 1291404 h 2099794"/>
              <a:gd name="connsiteX142" fmla="*/ 3881971 w 3918902"/>
              <a:gd name="connsiteY142" fmla="*/ 1291404 h 2099794"/>
              <a:gd name="connsiteX143" fmla="*/ 3913721 w 3918902"/>
              <a:gd name="connsiteY143" fmla="*/ 1246954 h 2099794"/>
              <a:gd name="connsiteX144" fmla="*/ 3913721 w 3918902"/>
              <a:gd name="connsiteY144" fmla="*/ 1107254 h 2099794"/>
              <a:gd name="connsiteX145" fmla="*/ 3907371 w 3918902"/>
              <a:gd name="connsiteY145" fmla="*/ 954854 h 2099794"/>
              <a:gd name="connsiteX146" fmla="*/ 3780371 w 3918902"/>
              <a:gd name="connsiteY146" fmla="*/ 992954 h 2099794"/>
              <a:gd name="connsiteX147" fmla="*/ 3335871 w 3918902"/>
              <a:gd name="connsiteY147" fmla="*/ 1139004 h 2099794"/>
              <a:gd name="connsiteX148" fmla="*/ 3024721 w 3918902"/>
              <a:gd name="connsiteY148" fmla="*/ 1278704 h 2099794"/>
              <a:gd name="connsiteX149" fmla="*/ 2618321 w 3918902"/>
              <a:gd name="connsiteY149" fmla="*/ 1450154 h 2099794"/>
              <a:gd name="connsiteX150" fmla="*/ 2383371 w 3918902"/>
              <a:gd name="connsiteY150" fmla="*/ 1526354 h 2099794"/>
              <a:gd name="connsiteX151" fmla="*/ 1970621 w 3918902"/>
              <a:gd name="connsiteY151" fmla="*/ 1551754 h 2099794"/>
              <a:gd name="connsiteX152" fmla="*/ 1557871 w 3918902"/>
              <a:gd name="connsiteY152" fmla="*/ 1437454 h 2099794"/>
              <a:gd name="connsiteX153" fmla="*/ 1227671 w 3918902"/>
              <a:gd name="connsiteY153" fmla="*/ 1208854 h 2099794"/>
              <a:gd name="connsiteX154" fmla="*/ 980021 w 3918902"/>
              <a:gd name="connsiteY154" fmla="*/ 929454 h 2099794"/>
              <a:gd name="connsiteX155" fmla="*/ 764121 w 3918902"/>
              <a:gd name="connsiteY155" fmla="*/ 599254 h 2099794"/>
              <a:gd name="connsiteX156" fmla="*/ 535521 w 3918902"/>
              <a:gd name="connsiteY156" fmla="*/ 218254 h 2099794"/>
              <a:gd name="connsiteX157" fmla="*/ 427571 w 3918902"/>
              <a:gd name="connsiteY157" fmla="*/ 15054 h 2099794"/>
              <a:gd name="connsiteX0" fmla="*/ 423713 w 3915044"/>
              <a:gd name="connsiteY0" fmla="*/ 15054 h 2099794"/>
              <a:gd name="connsiteX1" fmla="*/ 226863 w 3915044"/>
              <a:gd name="connsiteY1" fmla="*/ 21404 h 2099794"/>
              <a:gd name="connsiteX2" fmla="*/ 144313 w 3915044"/>
              <a:gd name="connsiteY2" fmla="*/ 72204 h 2099794"/>
              <a:gd name="connsiteX3" fmla="*/ 233213 w 3915044"/>
              <a:gd name="connsiteY3" fmla="*/ 97604 h 2099794"/>
              <a:gd name="connsiteX4" fmla="*/ 372913 w 3915044"/>
              <a:gd name="connsiteY4" fmla="*/ 72204 h 2099794"/>
              <a:gd name="connsiteX5" fmla="*/ 10963 w 3915044"/>
              <a:gd name="connsiteY5" fmla="*/ 224604 h 2099794"/>
              <a:gd name="connsiteX6" fmla="*/ 106213 w 3915044"/>
              <a:gd name="connsiteY6" fmla="*/ 256354 h 2099794"/>
              <a:gd name="connsiteX7" fmla="*/ 233213 w 3915044"/>
              <a:gd name="connsiteY7" fmla="*/ 199204 h 2099794"/>
              <a:gd name="connsiteX8" fmla="*/ 360213 w 3915044"/>
              <a:gd name="connsiteY8" fmla="*/ 154754 h 2099794"/>
              <a:gd name="connsiteX9" fmla="*/ 449113 w 3915044"/>
              <a:gd name="connsiteY9" fmla="*/ 135704 h 2099794"/>
              <a:gd name="connsiteX10" fmla="*/ 436413 w 3915044"/>
              <a:gd name="connsiteY10" fmla="*/ 211904 h 2099794"/>
              <a:gd name="connsiteX11" fmla="*/ 360213 w 3915044"/>
              <a:gd name="connsiteY11" fmla="*/ 237304 h 2099794"/>
              <a:gd name="connsiteX12" fmla="*/ 258613 w 3915044"/>
              <a:gd name="connsiteY12" fmla="*/ 294454 h 2099794"/>
              <a:gd name="connsiteX13" fmla="*/ 309413 w 3915044"/>
              <a:gd name="connsiteY13" fmla="*/ 370654 h 2099794"/>
              <a:gd name="connsiteX14" fmla="*/ 404663 w 3915044"/>
              <a:gd name="connsiteY14" fmla="*/ 307154 h 2099794"/>
              <a:gd name="connsiteX15" fmla="*/ 461813 w 3915044"/>
              <a:gd name="connsiteY15" fmla="*/ 269054 h 2099794"/>
              <a:gd name="connsiteX16" fmla="*/ 480863 w 3915044"/>
              <a:gd name="connsiteY16" fmla="*/ 351604 h 2099794"/>
              <a:gd name="connsiteX17" fmla="*/ 417363 w 3915044"/>
              <a:gd name="connsiteY17" fmla="*/ 408754 h 2099794"/>
              <a:gd name="connsiteX18" fmla="*/ 366563 w 3915044"/>
              <a:gd name="connsiteY18" fmla="*/ 491304 h 2099794"/>
              <a:gd name="connsiteX19" fmla="*/ 436413 w 3915044"/>
              <a:gd name="connsiteY19" fmla="*/ 510354 h 2099794"/>
              <a:gd name="connsiteX20" fmla="*/ 506263 w 3915044"/>
              <a:gd name="connsiteY20" fmla="*/ 427804 h 2099794"/>
              <a:gd name="connsiteX21" fmla="*/ 576113 w 3915044"/>
              <a:gd name="connsiteY21" fmla="*/ 415104 h 2099794"/>
              <a:gd name="connsiteX22" fmla="*/ 468163 w 3915044"/>
              <a:gd name="connsiteY22" fmla="*/ 548454 h 2099794"/>
              <a:gd name="connsiteX23" fmla="*/ 569763 w 3915044"/>
              <a:gd name="connsiteY23" fmla="*/ 516704 h 2099794"/>
              <a:gd name="connsiteX24" fmla="*/ 607863 w 3915044"/>
              <a:gd name="connsiteY24" fmla="*/ 484954 h 2099794"/>
              <a:gd name="connsiteX25" fmla="*/ 550713 w 3915044"/>
              <a:gd name="connsiteY25" fmla="*/ 611954 h 2099794"/>
              <a:gd name="connsiteX26" fmla="*/ 639613 w 3915044"/>
              <a:gd name="connsiteY26" fmla="*/ 592904 h 2099794"/>
              <a:gd name="connsiteX27" fmla="*/ 385613 w 3915044"/>
              <a:gd name="connsiteY27" fmla="*/ 770704 h 2099794"/>
              <a:gd name="connsiteX28" fmla="*/ 518963 w 3915044"/>
              <a:gd name="connsiteY28" fmla="*/ 802454 h 2099794"/>
              <a:gd name="connsiteX29" fmla="*/ 684063 w 3915044"/>
              <a:gd name="connsiteY29" fmla="*/ 656404 h 2099794"/>
              <a:gd name="connsiteX30" fmla="*/ 722163 w 3915044"/>
              <a:gd name="connsiteY30" fmla="*/ 789754 h 2099794"/>
              <a:gd name="connsiteX31" fmla="*/ 620563 w 3915044"/>
              <a:gd name="connsiteY31" fmla="*/ 910404 h 2099794"/>
              <a:gd name="connsiteX32" fmla="*/ 715813 w 3915044"/>
              <a:gd name="connsiteY32" fmla="*/ 916754 h 2099794"/>
              <a:gd name="connsiteX33" fmla="*/ 798363 w 3915044"/>
              <a:gd name="connsiteY33" fmla="*/ 796104 h 2099794"/>
              <a:gd name="connsiteX34" fmla="*/ 804713 w 3915044"/>
              <a:gd name="connsiteY34" fmla="*/ 935804 h 2099794"/>
              <a:gd name="connsiteX35" fmla="*/ 849163 w 3915044"/>
              <a:gd name="connsiteY35" fmla="*/ 942154 h 2099794"/>
              <a:gd name="connsiteX36" fmla="*/ 792013 w 3915044"/>
              <a:gd name="connsiteY36" fmla="*/ 1132654 h 2099794"/>
              <a:gd name="connsiteX37" fmla="*/ 855513 w 3915044"/>
              <a:gd name="connsiteY37" fmla="*/ 1113604 h 2099794"/>
              <a:gd name="connsiteX38" fmla="*/ 925363 w 3915044"/>
              <a:gd name="connsiteY38" fmla="*/ 1037404 h 2099794"/>
              <a:gd name="connsiteX39" fmla="*/ 836463 w 3915044"/>
              <a:gd name="connsiteY39" fmla="*/ 1316804 h 2099794"/>
              <a:gd name="connsiteX40" fmla="*/ 925363 w 3915044"/>
              <a:gd name="connsiteY40" fmla="*/ 1208854 h 2099794"/>
              <a:gd name="connsiteX41" fmla="*/ 1001563 w 3915044"/>
              <a:gd name="connsiteY41" fmla="*/ 1170754 h 2099794"/>
              <a:gd name="connsiteX42" fmla="*/ 976163 w 3915044"/>
              <a:gd name="connsiteY42" fmla="*/ 1285054 h 2099794"/>
              <a:gd name="connsiteX43" fmla="*/ 988863 w 3915044"/>
              <a:gd name="connsiteY43" fmla="*/ 1393004 h 2099794"/>
              <a:gd name="connsiteX44" fmla="*/ 1033313 w 3915044"/>
              <a:gd name="connsiteY44" fmla="*/ 1272354 h 2099794"/>
              <a:gd name="connsiteX45" fmla="*/ 1103163 w 3915044"/>
              <a:gd name="connsiteY45" fmla="*/ 1246954 h 2099794"/>
              <a:gd name="connsiteX46" fmla="*/ 1109513 w 3915044"/>
              <a:gd name="connsiteY46" fmla="*/ 1545404 h 2099794"/>
              <a:gd name="connsiteX47" fmla="*/ 1166663 w 3915044"/>
              <a:gd name="connsiteY47" fmla="*/ 1475554 h 2099794"/>
              <a:gd name="connsiteX48" fmla="*/ 1204763 w 3915044"/>
              <a:gd name="connsiteY48" fmla="*/ 1373954 h 2099794"/>
              <a:gd name="connsiteX49" fmla="*/ 1242863 w 3915044"/>
              <a:gd name="connsiteY49" fmla="*/ 1469204 h 2099794"/>
              <a:gd name="connsiteX50" fmla="*/ 1217463 w 3915044"/>
              <a:gd name="connsiteY50" fmla="*/ 1539054 h 2099794"/>
              <a:gd name="connsiteX51" fmla="*/ 1293663 w 3915044"/>
              <a:gd name="connsiteY51" fmla="*/ 1704154 h 2099794"/>
              <a:gd name="connsiteX52" fmla="*/ 1319063 w 3915044"/>
              <a:gd name="connsiteY52" fmla="*/ 1596204 h 2099794"/>
              <a:gd name="connsiteX53" fmla="*/ 1344463 w 3915044"/>
              <a:gd name="connsiteY53" fmla="*/ 1443804 h 2099794"/>
              <a:gd name="connsiteX54" fmla="*/ 1414313 w 3915044"/>
              <a:gd name="connsiteY54" fmla="*/ 1462854 h 2099794"/>
              <a:gd name="connsiteX55" fmla="*/ 1414313 w 3915044"/>
              <a:gd name="connsiteY55" fmla="*/ 1551754 h 2099794"/>
              <a:gd name="connsiteX56" fmla="*/ 1420663 w 3915044"/>
              <a:gd name="connsiteY56" fmla="*/ 1615254 h 2099794"/>
              <a:gd name="connsiteX57" fmla="*/ 1477813 w 3915044"/>
              <a:gd name="connsiteY57" fmla="*/ 1589854 h 2099794"/>
              <a:gd name="connsiteX58" fmla="*/ 1477813 w 3915044"/>
              <a:gd name="connsiteY58" fmla="*/ 1520004 h 2099794"/>
              <a:gd name="connsiteX59" fmla="*/ 1554013 w 3915044"/>
              <a:gd name="connsiteY59" fmla="*/ 1583504 h 2099794"/>
              <a:gd name="connsiteX60" fmla="*/ 1534963 w 3915044"/>
              <a:gd name="connsiteY60" fmla="*/ 1653354 h 2099794"/>
              <a:gd name="connsiteX61" fmla="*/ 1560363 w 3915044"/>
              <a:gd name="connsiteY61" fmla="*/ 1748604 h 2099794"/>
              <a:gd name="connsiteX62" fmla="*/ 1604813 w 3915044"/>
              <a:gd name="connsiteY62" fmla="*/ 1691454 h 2099794"/>
              <a:gd name="connsiteX63" fmla="*/ 1604813 w 3915044"/>
              <a:gd name="connsiteY63" fmla="*/ 1621604 h 2099794"/>
              <a:gd name="connsiteX64" fmla="*/ 1706413 w 3915044"/>
              <a:gd name="connsiteY64" fmla="*/ 1621604 h 2099794"/>
              <a:gd name="connsiteX65" fmla="*/ 1719113 w 3915044"/>
              <a:gd name="connsiteY65" fmla="*/ 1729554 h 2099794"/>
              <a:gd name="connsiteX66" fmla="*/ 1687363 w 3915044"/>
              <a:gd name="connsiteY66" fmla="*/ 1869254 h 2099794"/>
              <a:gd name="connsiteX67" fmla="*/ 1763563 w 3915044"/>
              <a:gd name="connsiteY67" fmla="*/ 1875604 h 2099794"/>
              <a:gd name="connsiteX68" fmla="*/ 1763563 w 3915044"/>
              <a:gd name="connsiteY68" fmla="*/ 1799404 h 2099794"/>
              <a:gd name="connsiteX69" fmla="*/ 1782613 w 3915044"/>
              <a:gd name="connsiteY69" fmla="*/ 1672404 h 2099794"/>
              <a:gd name="connsiteX70" fmla="*/ 1871513 w 3915044"/>
              <a:gd name="connsiteY70" fmla="*/ 1659704 h 2099794"/>
              <a:gd name="connsiteX71" fmla="*/ 1909613 w 3915044"/>
              <a:gd name="connsiteY71" fmla="*/ 1774004 h 2099794"/>
              <a:gd name="connsiteX72" fmla="*/ 1896913 w 3915044"/>
              <a:gd name="connsiteY72" fmla="*/ 1881954 h 2099794"/>
              <a:gd name="connsiteX73" fmla="*/ 2004863 w 3915044"/>
              <a:gd name="connsiteY73" fmla="*/ 1913704 h 2099794"/>
              <a:gd name="connsiteX74" fmla="*/ 1985813 w 3915044"/>
              <a:gd name="connsiteY74" fmla="*/ 1824804 h 2099794"/>
              <a:gd name="connsiteX75" fmla="*/ 1979463 w 3915044"/>
              <a:gd name="connsiteY75" fmla="*/ 1723204 h 2099794"/>
              <a:gd name="connsiteX76" fmla="*/ 2036613 w 3915044"/>
              <a:gd name="connsiteY76" fmla="*/ 1647004 h 2099794"/>
              <a:gd name="connsiteX77" fmla="*/ 2087413 w 3915044"/>
              <a:gd name="connsiteY77" fmla="*/ 1748604 h 2099794"/>
              <a:gd name="connsiteX78" fmla="*/ 2144563 w 3915044"/>
              <a:gd name="connsiteY78" fmla="*/ 1958154 h 2099794"/>
              <a:gd name="connsiteX79" fmla="*/ 2163613 w 3915044"/>
              <a:gd name="connsiteY79" fmla="*/ 2097854 h 2099794"/>
              <a:gd name="connsiteX80" fmla="*/ 2227113 w 3915044"/>
              <a:gd name="connsiteY80" fmla="*/ 2034354 h 2099794"/>
              <a:gd name="connsiteX81" fmla="*/ 2214413 w 3915044"/>
              <a:gd name="connsiteY81" fmla="*/ 1958154 h 2099794"/>
              <a:gd name="connsiteX82" fmla="*/ 2182663 w 3915044"/>
              <a:gd name="connsiteY82" fmla="*/ 1875604 h 2099794"/>
              <a:gd name="connsiteX83" fmla="*/ 2176313 w 3915044"/>
              <a:gd name="connsiteY83" fmla="*/ 1774004 h 2099794"/>
              <a:gd name="connsiteX84" fmla="*/ 2246163 w 3915044"/>
              <a:gd name="connsiteY84" fmla="*/ 1678754 h 2099794"/>
              <a:gd name="connsiteX85" fmla="*/ 2277913 w 3915044"/>
              <a:gd name="connsiteY85" fmla="*/ 1748604 h 2099794"/>
              <a:gd name="connsiteX86" fmla="*/ 2296963 w 3915044"/>
              <a:gd name="connsiteY86" fmla="*/ 1818454 h 2099794"/>
              <a:gd name="connsiteX87" fmla="*/ 2347763 w 3915044"/>
              <a:gd name="connsiteY87" fmla="*/ 1907354 h 2099794"/>
              <a:gd name="connsiteX88" fmla="*/ 2385863 w 3915044"/>
              <a:gd name="connsiteY88" fmla="*/ 1805754 h 2099794"/>
              <a:gd name="connsiteX89" fmla="*/ 2347763 w 3915044"/>
              <a:gd name="connsiteY89" fmla="*/ 1716854 h 2099794"/>
              <a:gd name="connsiteX90" fmla="*/ 2373163 w 3915044"/>
              <a:gd name="connsiteY90" fmla="*/ 1666054 h 2099794"/>
              <a:gd name="connsiteX91" fmla="*/ 2462063 w 3915044"/>
              <a:gd name="connsiteY91" fmla="*/ 1640654 h 2099794"/>
              <a:gd name="connsiteX92" fmla="*/ 2481113 w 3915044"/>
              <a:gd name="connsiteY92" fmla="*/ 1748604 h 2099794"/>
              <a:gd name="connsiteX93" fmla="*/ 2557313 w 3915044"/>
              <a:gd name="connsiteY93" fmla="*/ 1824804 h 2099794"/>
              <a:gd name="connsiteX94" fmla="*/ 2614463 w 3915044"/>
              <a:gd name="connsiteY94" fmla="*/ 1754954 h 2099794"/>
              <a:gd name="connsiteX95" fmla="*/ 2544613 w 3915044"/>
              <a:gd name="connsiteY95" fmla="*/ 1666054 h 2099794"/>
              <a:gd name="connsiteX96" fmla="*/ 2589063 w 3915044"/>
              <a:gd name="connsiteY96" fmla="*/ 1577154 h 2099794"/>
              <a:gd name="connsiteX97" fmla="*/ 2646213 w 3915044"/>
              <a:gd name="connsiteY97" fmla="*/ 1564454 h 2099794"/>
              <a:gd name="connsiteX98" fmla="*/ 2671613 w 3915044"/>
              <a:gd name="connsiteY98" fmla="*/ 1627954 h 2099794"/>
              <a:gd name="connsiteX99" fmla="*/ 2735113 w 3915044"/>
              <a:gd name="connsiteY99" fmla="*/ 1748604 h 2099794"/>
              <a:gd name="connsiteX100" fmla="*/ 2817663 w 3915044"/>
              <a:gd name="connsiteY100" fmla="*/ 1812104 h 2099794"/>
              <a:gd name="connsiteX101" fmla="*/ 2836713 w 3915044"/>
              <a:gd name="connsiteY101" fmla="*/ 1742254 h 2099794"/>
              <a:gd name="connsiteX102" fmla="*/ 2773213 w 3915044"/>
              <a:gd name="connsiteY102" fmla="*/ 1685104 h 2099794"/>
              <a:gd name="connsiteX103" fmla="*/ 2773213 w 3915044"/>
              <a:gd name="connsiteY103" fmla="*/ 1615254 h 2099794"/>
              <a:gd name="connsiteX104" fmla="*/ 2773213 w 3915044"/>
              <a:gd name="connsiteY104" fmla="*/ 1539054 h 2099794"/>
              <a:gd name="connsiteX105" fmla="*/ 2862113 w 3915044"/>
              <a:gd name="connsiteY105" fmla="*/ 1500954 h 2099794"/>
              <a:gd name="connsiteX106" fmla="*/ 2925613 w 3915044"/>
              <a:gd name="connsiteY106" fmla="*/ 1526354 h 2099794"/>
              <a:gd name="connsiteX107" fmla="*/ 2912913 w 3915044"/>
              <a:gd name="connsiteY107" fmla="*/ 1596204 h 2099794"/>
              <a:gd name="connsiteX108" fmla="*/ 3020863 w 3915044"/>
              <a:gd name="connsiteY108" fmla="*/ 1608904 h 2099794"/>
              <a:gd name="connsiteX109" fmla="*/ 2989113 w 3915044"/>
              <a:gd name="connsiteY109" fmla="*/ 1539054 h 2099794"/>
              <a:gd name="connsiteX110" fmla="*/ 2957363 w 3915044"/>
              <a:gd name="connsiteY110" fmla="*/ 1520004 h 2099794"/>
              <a:gd name="connsiteX111" fmla="*/ 2989113 w 3915044"/>
              <a:gd name="connsiteY111" fmla="*/ 1443804 h 2099794"/>
              <a:gd name="connsiteX112" fmla="*/ 3078013 w 3915044"/>
              <a:gd name="connsiteY112" fmla="*/ 1393004 h 2099794"/>
              <a:gd name="connsiteX113" fmla="*/ 3103413 w 3915044"/>
              <a:gd name="connsiteY113" fmla="*/ 1437454 h 2099794"/>
              <a:gd name="connsiteX114" fmla="*/ 3166913 w 3915044"/>
              <a:gd name="connsiteY114" fmla="*/ 1602554 h 2099794"/>
              <a:gd name="connsiteX115" fmla="*/ 3249463 w 3915044"/>
              <a:gd name="connsiteY115" fmla="*/ 1621604 h 2099794"/>
              <a:gd name="connsiteX116" fmla="*/ 3192313 w 3915044"/>
              <a:gd name="connsiteY116" fmla="*/ 1526354 h 2099794"/>
              <a:gd name="connsiteX117" fmla="*/ 3185963 w 3915044"/>
              <a:gd name="connsiteY117" fmla="*/ 1424754 h 2099794"/>
              <a:gd name="connsiteX118" fmla="*/ 3236763 w 3915044"/>
              <a:gd name="connsiteY118" fmla="*/ 1329504 h 2099794"/>
              <a:gd name="connsiteX119" fmla="*/ 3281213 w 3915044"/>
              <a:gd name="connsiteY119" fmla="*/ 1399354 h 2099794"/>
              <a:gd name="connsiteX120" fmla="*/ 3357413 w 3915044"/>
              <a:gd name="connsiteY120" fmla="*/ 1412054 h 2099794"/>
              <a:gd name="connsiteX121" fmla="*/ 3325663 w 3915044"/>
              <a:gd name="connsiteY121" fmla="*/ 1329504 h 2099794"/>
              <a:gd name="connsiteX122" fmla="*/ 3357413 w 3915044"/>
              <a:gd name="connsiteY122" fmla="*/ 1240604 h 2099794"/>
              <a:gd name="connsiteX123" fmla="*/ 3433613 w 3915044"/>
              <a:gd name="connsiteY123" fmla="*/ 1208854 h 2099794"/>
              <a:gd name="connsiteX124" fmla="*/ 3452663 w 3915044"/>
              <a:gd name="connsiteY124" fmla="*/ 1342204 h 2099794"/>
              <a:gd name="connsiteX125" fmla="*/ 3516163 w 3915044"/>
              <a:gd name="connsiteY125" fmla="*/ 1456504 h 2099794"/>
              <a:gd name="connsiteX126" fmla="*/ 3547913 w 3915044"/>
              <a:gd name="connsiteY126" fmla="*/ 1367604 h 2099794"/>
              <a:gd name="connsiteX127" fmla="*/ 3528863 w 3915044"/>
              <a:gd name="connsiteY127" fmla="*/ 1246954 h 2099794"/>
              <a:gd name="connsiteX128" fmla="*/ 3605063 w 3915044"/>
              <a:gd name="connsiteY128" fmla="*/ 1170754 h 2099794"/>
              <a:gd name="connsiteX129" fmla="*/ 3630463 w 3915044"/>
              <a:gd name="connsiteY129" fmla="*/ 1240604 h 2099794"/>
              <a:gd name="connsiteX130" fmla="*/ 3624113 w 3915044"/>
              <a:gd name="connsiteY130" fmla="*/ 1323154 h 2099794"/>
              <a:gd name="connsiteX131" fmla="*/ 3693963 w 3915044"/>
              <a:gd name="connsiteY131" fmla="*/ 1393004 h 2099794"/>
              <a:gd name="connsiteX132" fmla="*/ 3706663 w 3915044"/>
              <a:gd name="connsiteY132" fmla="*/ 1545404 h 2099794"/>
              <a:gd name="connsiteX133" fmla="*/ 3776513 w 3915044"/>
              <a:gd name="connsiteY133" fmla="*/ 1539054 h 2099794"/>
              <a:gd name="connsiteX134" fmla="*/ 3744763 w 3915044"/>
              <a:gd name="connsiteY134" fmla="*/ 1405704 h 2099794"/>
              <a:gd name="connsiteX135" fmla="*/ 3751113 w 3915044"/>
              <a:gd name="connsiteY135" fmla="*/ 1304104 h 2099794"/>
              <a:gd name="connsiteX136" fmla="*/ 3700313 w 3915044"/>
              <a:gd name="connsiteY136" fmla="*/ 1278704 h 2099794"/>
              <a:gd name="connsiteX137" fmla="*/ 3713013 w 3915044"/>
              <a:gd name="connsiteY137" fmla="*/ 1183454 h 2099794"/>
              <a:gd name="connsiteX138" fmla="*/ 3770163 w 3915044"/>
              <a:gd name="connsiteY138" fmla="*/ 1119954 h 2099794"/>
              <a:gd name="connsiteX139" fmla="*/ 3827313 w 3915044"/>
              <a:gd name="connsiteY139" fmla="*/ 1107254 h 2099794"/>
              <a:gd name="connsiteX140" fmla="*/ 3833663 w 3915044"/>
              <a:gd name="connsiteY140" fmla="*/ 1189804 h 2099794"/>
              <a:gd name="connsiteX141" fmla="*/ 3833663 w 3915044"/>
              <a:gd name="connsiteY141" fmla="*/ 1291404 h 2099794"/>
              <a:gd name="connsiteX142" fmla="*/ 3878113 w 3915044"/>
              <a:gd name="connsiteY142" fmla="*/ 1291404 h 2099794"/>
              <a:gd name="connsiteX143" fmla="*/ 3909863 w 3915044"/>
              <a:gd name="connsiteY143" fmla="*/ 1246954 h 2099794"/>
              <a:gd name="connsiteX144" fmla="*/ 3909863 w 3915044"/>
              <a:gd name="connsiteY144" fmla="*/ 1107254 h 2099794"/>
              <a:gd name="connsiteX145" fmla="*/ 3903513 w 3915044"/>
              <a:gd name="connsiteY145" fmla="*/ 954854 h 2099794"/>
              <a:gd name="connsiteX146" fmla="*/ 3776513 w 3915044"/>
              <a:gd name="connsiteY146" fmla="*/ 992954 h 2099794"/>
              <a:gd name="connsiteX147" fmla="*/ 3332013 w 3915044"/>
              <a:gd name="connsiteY147" fmla="*/ 1139004 h 2099794"/>
              <a:gd name="connsiteX148" fmla="*/ 3020863 w 3915044"/>
              <a:gd name="connsiteY148" fmla="*/ 1278704 h 2099794"/>
              <a:gd name="connsiteX149" fmla="*/ 2614463 w 3915044"/>
              <a:gd name="connsiteY149" fmla="*/ 1450154 h 2099794"/>
              <a:gd name="connsiteX150" fmla="*/ 2379513 w 3915044"/>
              <a:gd name="connsiteY150" fmla="*/ 1526354 h 2099794"/>
              <a:gd name="connsiteX151" fmla="*/ 1966763 w 3915044"/>
              <a:gd name="connsiteY151" fmla="*/ 1551754 h 2099794"/>
              <a:gd name="connsiteX152" fmla="*/ 1554013 w 3915044"/>
              <a:gd name="connsiteY152" fmla="*/ 1437454 h 2099794"/>
              <a:gd name="connsiteX153" fmla="*/ 1223813 w 3915044"/>
              <a:gd name="connsiteY153" fmla="*/ 1208854 h 2099794"/>
              <a:gd name="connsiteX154" fmla="*/ 976163 w 3915044"/>
              <a:gd name="connsiteY154" fmla="*/ 929454 h 2099794"/>
              <a:gd name="connsiteX155" fmla="*/ 760263 w 3915044"/>
              <a:gd name="connsiteY155" fmla="*/ 599254 h 2099794"/>
              <a:gd name="connsiteX156" fmla="*/ 531663 w 3915044"/>
              <a:gd name="connsiteY156" fmla="*/ 218254 h 2099794"/>
              <a:gd name="connsiteX157" fmla="*/ 423713 w 3915044"/>
              <a:gd name="connsiteY157" fmla="*/ 15054 h 209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915044" h="2099794">
                <a:moveTo>
                  <a:pt x="423713" y="15054"/>
                </a:moveTo>
                <a:cubicBezTo>
                  <a:pt x="372913" y="-17754"/>
                  <a:pt x="273430" y="11879"/>
                  <a:pt x="226863" y="21404"/>
                </a:cubicBezTo>
                <a:cubicBezTo>
                  <a:pt x="180296" y="30929"/>
                  <a:pt x="143255" y="59504"/>
                  <a:pt x="144313" y="72204"/>
                </a:cubicBezTo>
                <a:cubicBezTo>
                  <a:pt x="145371" y="84904"/>
                  <a:pt x="195113" y="97604"/>
                  <a:pt x="233213" y="97604"/>
                </a:cubicBezTo>
                <a:cubicBezTo>
                  <a:pt x="271313" y="97604"/>
                  <a:pt x="409955" y="51037"/>
                  <a:pt x="372913" y="72204"/>
                </a:cubicBezTo>
                <a:cubicBezTo>
                  <a:pt x="335871" y="93371"/>
                  <a:pt x="55413" y="193912"/>
                  <a:pt x="10963" y="224604"/>
                </a:cubicBezTo>
                <a:cubicBezTo>
                  <a:pt x="-33487" y="255296"/>
                  <a:pt x="69171" y="260587"/>
                  <a:pt x="106213" y="256354"/>
                </a:cubicBezTo>
                <a:cubicBezTo>
                  <a:pt x="143255" y="252121"/>
                  <a:pt x="190880" y="216137"/>
                  <a:pt x="233213" y="199204"/>
                </a:cubicBezTo>
                <a:cubicBezTo>
                  <a:pt x="275546" y="182271"/>
                  <a:pt x="324230" y="165337"/>
                  <a:pt x="360213" y="154754"/>
                </a:cubicBezTo>
                <a:cubicBezTo>
                  <a:pt x="396196" y="144171"/>
                  <a:pt x="436413" y="126179"/>
                  <a:pt x="449113" y="135704"/>
                </a:cubicBezTo>
                <a:cubicBezTo>
                  <a:pt x="461813" y="145229"/>
                  <a:pt x="451230" y="194971"/>
                  <a:pt x="436413" y="211904"/>
                </a:cubicBezTo>
                <a:cubicBezTo>
                  <a:pt x="421596" y="228837"/>
                  <a:pt x="389846" y="223546"/>
                  <a:pt x="360213" y="237304"/>
                </a:cubicBezTo>
                <a:cubicBezTo>
                  <a:pt x="330580" y="251062"/>
                  <a:pt x="267080" y="272229"/>
                  <a:pt x="258613" y="294454"/>
                </a:cubicBezTo>
                <a:cubicBezTo>
                  <a:pt x="250146" y="316679"/>
                  <a:pt x="285071" y="368537"/>
                  <a:pt x="309413" y="370654"/>
                </a:cubicBezTo>
                <a:cubicBezTo>
                  <a:pt x="333755" y="372771"/>
                  <a:pt x="404663" y="307154"/>
                  <a:pt x="404663" y="307154"/>
                </a:cubicBezTo>
                <a:cubicBezTo>
                  <a:pt x="430063" y="290221"/>
                  <a:pt x="449113" y="261646"/>
                  <a:pt x="461813" y="269054"/>
                </a:cubicBezTo>
                <a:cubicBezTo>
                  <a:pt x="474513" y="276462"/>
                  <a:pt x="488271" y="328321"/>
                  <a:pt x="480863" y="351604"/>
                </a:cubicBezTo>
                <a:cubicBezTo>
                  <a:pt x="473455" y="374887"/>
                  <a:pt x="436413" y="385471"/>
                  <a:pt x="417363" y="408754"/>
                </a:cubicBezTo>
                <a:cubicBezTo>
                  <a:pt x="398313" y="432037"/>
                  <a:pt x="363388" y="474371"/>
                  <a:pt x="366563" y="491304"/>
                </a:cubicBezTo>
                <a:cubicBezTo>
                  <a:pt x="369738" y="508237"/>
                  <a:pt x="413130" y="520937"/>
                  <a:pt x="436413" y="510354"/>
                </a:cubicBezTo>
                <a:cubicBezTo>
                  <a:pt x="459696" y="499771"/>
                  <a:pt x="482980" y="443679"/>
                  <a:pt x="506263" y="427804"/>
                </a:cubicBezTo>
                <a:cubicBezTo>
                  <a:pt x="529546" y="411929"/>
                  <a:pt x="582463" y="394996"/>
                  <a:pt x="576113" y="415104"/>
                </a:cubicBezTo>
                <a:cubicBezTo>
                  <a:pt x="569763" y="435212"/>
                  <a:pt x="469221" y="531521"/>
                  <a:pt x="468163" y="548454"/>
                </a:cubicBezTo>
                <a:cubicBezTo>
                  <a:pt x="467105" y="565387"/>
                  <a:pt x="546480" y="527287"/>
                  <a:pt x="569763" y="516704"/>
                </a:cubicBezTo>
                <a:cubicBezTo>
                  <a:pt x="593046" y="506121"/>
                  <a:pt x="611038" y="469079"/>
                  <a:pt x="607863" y="484954"/>
                </a:cubicBezTo>
                <a:cubicBezTo>
                  <a:pt x="604688" y="500829"/>
                  <a:pt x="545421" y="593962"/>
                  <a:pt x="550713" y="611954"/>
                </a:cubicBezTo>
                <a:cubicBezTo>
                  <a:pt x="556005" y="629946"/>
                  <a:pt x="667130" y="566446"/>
                  <a:pt x="639613" y="592904"/>
                </a:cubicBezTo>
                <a:cubicBezTo>
                  <a:pt x="612096" y="619362"/>
                  <a:pt x="405721" y="735779"/>
                  <a:pt x="385613" y="770704"/>
                </a:cubicBezTo>
                <a:cubicBezTo>
                  <a:pt x="365505" y="805629"/>
                  <a:pt x="469221" y="821504"/>
                  <a:pt x="518963" y="802454"/>
                </a:cubicBezTo>
                <a:cubicBezTo>
                  <a:pt x="568705" y="783404"/>
                  <a:pt x="650196" y="658521"/>
                  <a:pt x="684063" y="656404"/>
                </a:cubicBezTo>
                <a:cubicBezTo>
                  <a:pt x="717930" y="654287"/>
                  <a:pt x="732746" y="747421"/>
                  <a:pt x="722163" y="789754"/>
                </a:cubicBezTo>
                <a:cubicBezTo>
                  <a:pt x="711580" y="832087"/>
                  <a:pt x="621621" y="889237"/>
                  <a:pt x="620563" y="910404"/>
                </a:cubicBezTo>
                <a:cubicBezTo>
                  <a:pt x="619505" y="931571"/>
                  <a:pt x="686180" y="935804"/>
                  <a:pt x="715813" y="916754"/>
                </a:cubicBezTo>
                <a:cubicBezTo>
                  <a:pt x="745446" y="897704"/>
                  <a:pt x="783546" y="792929"/>
                  <a:pt x="798363" y="796104"/>
                </a:cubicBezTo>
                <a:cubicBezTo>
                  <a:pt x="813180" y="799279"/>
                  <a:pt x="796246" y="911462"/>
                  <a:pt x="804713" y="935804"/>
                </a:cubicBezTo>
                <a:cubicBezTo>
                  <a:pt x="813180" y="960146"/>
                  <a:pt x="851280" y="909346"/>
                  <a:pt x="849163" y="942154"/>
                </a:cubicBezTo>
                <a:cubicBezTo>
                  <a:pt x="847046" y="974962"/>
                  <a:pt x="790955" y="1104079"/>
                  <a:pt x="792013" y="1132654"/>
                </a:cubicBezTo>
                <a:cubicBezTo>
                  <a:pt x="793071" y="1161229"/>
                  <a:pt x="833288" y="1129479"/>
                  <a:pt x="855513" y="1113604"/>
                </a:cubicBezTo>
                <a:cubicBezTo>
                  <a:pt x="877738" y="1097729"/>
                  <a:pt x="928538" y="1003537"/>
                  <a:pt x="925363" y="1037404"/>
                </a:cubicBezTo>
                <a:cubicBezTo>
                  <a:pt x="922188" y="1071271"/>
                  <a:pt x="836463" y="1288229"/>
                  <a:pt x="836463" y="1316804"/>
                </a:cubicBezTo>
                <a:cubicBezTo>
                  <a:pt x="836463" y="1345379"/>
                  <a:pt x="897846" y="1233196"/>
                  <a:pt x="925363" y="1208854"/>
                </a:cubicBezTo>
                <a:cubicBezTo>
                  <a:pt x="952880" y="1184512"/>
                  <a:pt x="993096" y="1158054"/>
                  <a:pt x="1001563" y="1170754"/>
                </a:cubicBezTo>
                <a:cubicBezTo>
                  <a:pt x="1010030" y="1183454"/>
                  <a:pt x="978280" y="1248012"/>
                  <a:pt x="976163" y="1285054"/>
                </a:cubicBezTo>
                <a:cubicBezTo>
                  <a:pt x="974046" y="1322096"/>
                  <a:pt x="979338" y="1395121"/>
                  <a:pt x="988863" y="1393004"/>
                </a:cubicBezTo>
                <a:cubicBezTo>
                  <a:pt x="998388" y="1390887"/>
                  <a:pt x="1014263" y="1296696"/>
                  <a:pt x="1033313" y="1272354"/>
                </a:cubicBezTo>
                <a:cubicBezTo>
                  <a:pt x="1052363" y="1248012"/>
                  <a:pt x="1090463" y="1201446"/>
                  <a:pt x="1103163" y="1246954"/>
                </a:cubicBezTo>
                <a:cubicBezTo>
                  <a:pt x="1115863" y="1292462"/>
                  <a:pt x="1098930" y="1507304"/>
                  <a:pt x="1109513" y="1545404"/>
                </a:cubicBezTo>
                <a:cubicBezTo>
                  <a:pt x="1120096" y="1583504"/>
                  <a:pt x="1150788" y="1504129"/>
                  <a:pt x="1166663" y="1475554"/>
                </a:cubicBezTo>
                <a:cubicBezTo>
                  <a:pt x="1182538" y="1446979"/>
                  <a:pt x="1192063" y="1375012"/>
                  <a:pt x="1204763" y="1373954"/>
                </a:cubicBezTo>
                <a:cubicBezTo>
                  <a:pt x="1217463" y="1372896"/>
                  <a:pt x="1240746" y="1441687"/>
                  <a:pt x="1242863" y="1469204"/>
                </a:cubicBezTo>
                <a:cubicBezTo>
                  <a:pt x="1244980" y="1496721"/>
                  <a:pt x="1208996" y="1499896"/>
                  <a:pt x="1217463" y="1539054"/>
                </a:cubicBezTo>
                <a:cubicBezTo>
                  <a:pt x="1225930" y="1578212"/>
                  <a:pt x="1276730" y="1694629"/>
                  <a:pt x="1293663" y="1704154"/>
                </a:cubicBezTo>
                <a:cubicBezTo>
                  <a:pt x="1310596" y="1713679"/>
                  <a:pt x="1310596" y="1639596"/>
                  <a:pt x="1319063" y="1596204"/>
                </a:cubicBezTo>
                <a:cubicBezTo>
                  <a:pt x="1327530" y="1552812"/>
                  <a:pt x="1328588" y="1466029"/>
                  <a:pt x="1344463" y="1443804"/>
                </a:cubicBezTo>
                <a:cubicBezTo>
                  <a:pt x="1360338" y="1421579"/>
                  <a:pt x="1402671" y="1444862"/>
                  <a:pt x="1414313" y="1462854"/>
                </a:cubicBezTo>
                <a:cubicBezTo>
                  <a:pt x="1425955" y="1480846"/>
                  <a:pt x="1413255" y="1526354"/>
                  <a:pt x="1414313" y="1551754"/>
                </a:cubicBezTo>
                <a:cubicBezTo>
                  <a:pt x="1415371" y="1577154"/>
                  <a:pt x="1410080" y="1608904"/>
                  <a:pt x="1420663" y="1615254"/>
                </a:cubicBezTo>
                <a:cubicBezTo>
                  <a:pt x="1431246" y="1621604"/>
                  <a:pt x="1468288" y="1605729"/>
                  <a:pt x="1477813" y="1589854"/>
                </a:cubicBezTo>
                <a:cubicBezTo>
                  <a:pt x="1487338" y="1573979"/>
                  <a:pt x="1465113" y="1521062"/>
                  <a:pt x="1477813" y="1520004"/>
                </a:cubicBezTo>
                <a:cubicBezTo>
                  <a:pt x="1490513" y="1518946"/>
                  <a:pt x="1544488" y="1561279"/>
                  <a:pt x="1554013" y="1583504"/>
                </a:cubicBezTo>
                <a:cubicBezTo>
                  <a:pt x="1563538" y="1605729"/>
                  <a:pt x="1533905" y="1625837"/>
                  <a:pt x="1534963" y="1653354"/>
                </a:cubicBezTo>
                <a:cubicBezTo>
                  <a:pt x="1536021" y="1680871"/>
                  <a:pt x="1548721" y="1742254"/>
                  <a:pt x="1560363" y="1748604"/>
                </a:cubicBezTo>
                <a:cubicBezTo>
                  <a:pt x="1572005" y="1754954"/>
                  <a:pt x="1597405" y="1712621"/>
                  <a:pt x="1604813" y="1691454"/>
                </a:cubicBezTo>
                <a:cubicBezTo>
                  <a:pt x="1612221" y="1670287"/>
                  <a:pt x="1587880" y="1633246"/>
                  <a:pt x="1604813" y="1621604"/>
                </a:cubicBezTo>
                <a:cubicBezTo>
                  <a:pt x="1621746" y="1609962"/>
                  <a:pt x="1687363" y="1603612"/>
                  <a:pt x="1706413" y="1621604"/>
                </a:cubicBezTo>
                <a:cubicBezTo>
                  <a:pt x="1725463" y="1639596"/>
                  <a:pt x="1722288" y="1688279"/>
                  <a:pt x="1719113" y="1729554"/>
                </a:cubicBezTo>
                <a:cubicBezTo>
                  <a:pt x="1715938" y="1770829"/>
                  <a:pt x="1679955" y="1844912"/>
                  <a:pt x="1687363" y="1869254"/>
                </a:cubicBezTo>
                <a:cubicBezTo>
                  <a:pt x="1694771" y="1893596"/>
                  <a:pt x="1750863" y="1887246"/>
                  <a:pt x="1763563" y="1875604"/>
                </a:cubicBezTo>
                <a:cubicBezTo>
                  <a:pt x="1776263" y="1863962"/>
                  <a:pt x="1760388" y="1833271"/>
                  <a:pt x="1763563" y="1799404"/>
                </a:cubicBezTo>
                <a:cubicBezTo>
                  <a:pt x="1766738" y="1765537"/>
                  <a:pt x="1764621" y="1695687"/>
                  <a:pt x="1782613" y="1672404"/>
                </a:cubicBezTo>
                <a:cubicBezTo>
                  <a:pt x="1800605" y="1649121"/>
                  <a:pt x="1850346" y="1642771"/>
                  <a:pt x="1871513" y="1659704"/>
                </a:cubicBezTo>
                <a:cubicBezTo>
                  <a:pt x="1892680" y="1676637"/>
                  <a:pt x="1905380" y="1736962"/>
                  <a:pt x="1909613" y="1774004"/>
                </a:cubicBezTo>
                <a:cubicBezTo>
                  <a:pt x="1913846" y="1811046"/>
                  <a:pt x="1881038" y="1858671"/>
                  <a:pt x="1896913" y="1881954"/>
                </a:cubicBezTo>
                <a:cubicBezTo>
                  <a:pt x="1912788" y="1905237"/>
                  <a:pt x="1990046" y="1923229"/>
                  <a:pt x="2004863" y="1913704"/>
                </a:cubicBezTo>
                <a:cubicBezTo>
                  <a:pt x="2019680" y="1904179"/>
                  <a:pt x="1990046" y="1856554"/>
                  <a:pt x="1985813" y="1824804"/>
                </a:cubicBezTo>
                <a:cubicBezTo>
                  <a:pt x="1981580" y="1793054"/>
                  <a:pt x="1970996" y="1752837"/>
                  <a:pt x="1979463" y="1723204"/>
                </a:cubicBezTo>
                <a:cubicBezTo>
                  <a:pt x="1987930" y="1693571"/>
                  <a:pt x="2018621" y="1642771"/>
                  <a:pt x="2036613" y="1647004"/>
                </a:cubicBezTo>
                <a:cubicBezTo>
                  <a:pt x="2054605" y="1651237"/>
                  <a:pt x="2069421" y="1696746"/>
                  <a:pt x="2087413" y="1748604"/>
                </a:cubicBezTo>
                <a:cubicBezTo>
                  <a:pt x="2105405" y="1800462"/>
                  <a:pt x="2131863" y="1899946"/>
                  <a:pt x="2144563" y="1958154"/>
                </a:cubicBezTo>
                <a:cubicBezTo>
                  <a:pt x="2157263" y="2016362"/>
                  <a:pt x="2149855" y="2085154"/>
                  <a:pt x="2163613" y="2097854"/>
                </a:cubicBezTo>
                <a:cubicBezTo>
                  <a:pt x="2177371" y="2110554"/>
                  <a:pt x="2218646" y="2057637"/>
                  <a:pt x="2227113" y="2034354"/>
                </a:cubicBezTo>
                <a:cubicBezTo>
                  <a:pt x="2235580" y="2011071"/>
                  <a:pt x="2221821" y="1984612"/>
                  <a:pt x="2214413" y="1958154"/>
                </a:cubicBezTo>
                <a:cubicBezTo>
                  <a:pt x="2207005" y="1931696"/>
                  <a:pt x="2189013" y="1906296"/>
                  <a:pt x="2182663" y="1875604"/>
                </a:cubicBezTo>
                <a:cubicBezTo>
                  <a:pt x="2176313" y="1844912"/>
                  <a:pt x="2165730" y="1806812"/>
                  <a:pt x="2176313" y="1774004"/>
                </a:cubicBezTo>
                <a:cubicBezTo>
                  <a:pt x="2186896" y="1741196"/>
                  <a:pt x="2229230" y="1682987"/>
                  <a:pt x="2246163" y="1678754"/>
                </a:cubicBezTo>
                <a:cubicBezTo>
                  <a:pt x="2263096" y="1674521"/>
                  <a:pt x="2269446" y="1725321"/>
                  <a:pt x="2277913" y="1748604"/>
                </a:cubicBezTo>
                <a:cubicBezTo>
                  <a:pt x="2286380" y="1771887"/>
                  <a:pt x="2285321" y="1791996"/>
                  <a:pt x="2296963" y="1818454"/>
                </a:cubicBezTo>
                <a:cubicBezTo>
                  <a:pt x="2308605" y="1844912"/>
                  <a:pt x="2332946" y="1909471"/>
                  <a:pt x="2347763" y="1907354"/>
                </a:cubicBezTo>
                <a:cubicBezTo>
                  <a:pt x="2362580" y="1905237"/>
                  <a:pt x="2385863" y="1837504"/>
                  <a:pt x="2385863" y="1805754"/>
                </a:cubicBezTo>
                <a:cubicBezTo>
                  <a:pt x="2385863" y="1774004"/>
                  <a:pt x="2349880" y="1740137"/>
                  <a:pt x="2347763" y="1716854"/>
                </a:cubicBezTo>
                <a:cubicBezTo>
                  <a:pt x="2345646" y="1693571"/>
                  <a:pt x="2354113" y="1678754"/>
                  <a:pt x="2373163" y="1666054"/>
                </a:cubicBezTo>
                <a:cubicBezTo>
                  <a:pt x="2392213" y="1653354"/>
                  <a:pt x="2444071" y="1626896"/>
                  <a:pt x="2462063" y="1640654"/>
                </a:cubicBezTo>
                <a:cubicBezTo>
                  <a:pt x="2480055" y="1654412"/>
                  <a:pt x="2465238" y="1717912"/>
                  <a:pt x="2481113" y="1748604"/>
                </a:cubicBezTo>
                <a:cubicBezTo>
                  <a:pt x="2496988" y="1779296"/>
                  <a:pt x="2535088" y="1823746"/>
                  <a:pt x="2557313" y="1824804"/>
                </a:cubicBezTo>
                <a:cubicBezTo>
                  <a:pt x="2579538" y="1825862"/>
                  <a:pt x="2616580" y="1781412"/>
                  <a:pt x="2614463" y="1754954"/>
                </a:cubicBezTo>
                <a:cubicBezTo>
                  <a:pt x="2612346" y="1728496"/>
                  <a:pt x="2548846" y="1695687"/>
                  <a:pt x="2544613" y="1666054"/>
                </a:cubicBezTo>
                <a:cubicBezTo>
                  <a:pt x="2540380" y="1636421"/>
                  <a:pt x="2572130" y="1594087"/>
                  <a:pt x="2589063" y="1577154"/>
                </a:cubicBezTo>
                <a:cubicBezTo>
                  <a:pt x="2605996" y="1560221"/>
                  <a:pt x="2632455" y="1555987"/>
                  <a:pt x="2646213" y="1564454"/>
                </a:cubicBezTo>
                <a:cubicBezTo>
                  <a:pt x="2659971" y="1572921"/>
                  <a:pt x="2656796" y="1597262"/>
                  <a:pt x="2671613" y="1627954"/>
                </a:cubicBezTo>
                <a:cubicBezTo>
                  <a:pt x="2686430" y="1658646"/>
                  <a:pt x="2710771" y="1717912"/>
                  <a:pt x="2735113" y="1748604"/>
                </a:cubicBezTo>
                <a:cubicBezTo>
                  <a:pt x="2759455" y="1779296"/>
                  <a:pt x="2800730" y="1813162"/>
                  <a:pt x="2817663" y="1812104"/>
                </a:cubicBezTo>
                <a:cubicBezTo>
                  <a:pt x="2834596" y="1811046"/>
                  <a:pt x="2844121" y="1763421"/>
                  <a:pt x="2836713" y="1742254"/>
                </a:cubicBezTo>
                <a:cubicBezTo>
                  <a:pt x="2829305" y="1721087"/>
                  <a:pt x="2783796" y="1706271"/>
                  <a:pt x="2773213" y="1685104"/>
                </a:cubicBezTo>
                <a:cubicBezTo>
                  <a:pt x="2762630" y="1663937"/>
                  <a:pt x="2773213" y="1615254"/>
                  <a:pt x="2773213" y="1615254"/>
                </a:cubicBezTo>
                <a:cubicBezTo>
                  <a:pt x="2773213" y="1590912"/>
                  <a:pt x="2758396" y="1558104"/>
                  <a:pt x="2773213" y="1539054"/>
                </a:cubicBezTo>
                <a:cubicBezTo>
                  <a:pt x="2788030" y="1520004"/>
                  <a:pt x="2836713" y="1503071"/>
                  <a:pt x="2862113" y="1500954"/>
                </a:cubicBezTo>
                <a:cubicBezTo>
                  <a:pt x="2887513" y="1498837"/>
                  <a:pt x="2917146" y="1510479"/>
                  <a:pt x="2925613" y="1526354"/>
                </a:cubicBezTo>
                <a:cubicBezTo>
                  <a:pt x="2934080" y="1542229"/>
                  <a:pt x="2897038" y="1582446"/>
                  <a:pt x="2912913" y="1596204"/>
                </a:cubicBezTo>
                <a:cubicBezTo>
                  <a:pt x="2928788" y="1609962"/>
                  <a:pt x="3008163" y="1618429"/>
                  <a:pt x="3020863" y="1608904"/>
                </a:cubicBezTo>
                <a:cubicBezTo>
                  <a:pt x="3033563" y="1599379"/>
                  <a:pt x="2999696" y="1553871"/>
                  <a:pt x="2989113" y="1539054"/>
                </a:cubicBezTo>
                <a:cubicBezTo>
                  <a:pt x="2978530" y="1524237"/>
                  <a:pt x="2957363" y="1535879"/>
                  <a:pt x="2957363" y="1520004"/>
                </a:cubicBezTo>
                <a:cubicBezTo>
                  <a:pt x="2957363" y="1504129"/>
                  <a:pt x="2969005" y="1464971"/>
                  <a:pt x="2989113" y="1443804"/>
                </a:cubicBezTo>
                <a:cubicBezTo>
                  <a:pt x="3009221" y="1422637"/>
                  <a:pt x="3058963" y="1394062"/>
                  <a:pt x="3078013" y="1393004"/>
                </a:cubicBezTo>
                <a:cubicBezTo>
                  <a:pt x="3097063" y="1391946"/>
                  <a:pt x="3088596" y="1402529"/>
                  <a:pt x="3103413" y="1437454"/>
                </a:cubicBezTo>
                <a:cubicBezTo>
                  <a:pt x="3118230" y="1472379"/>
                  <a:pt x="3142571" y="1571862"/>
                  <a:pt x="3166913" y="1602554"/>
                </a:cubicBezTo>
                <a:cubicBezTo>
                  <a:pt x="3191255" y="1633246"/>
                  <a:pt x="3245230" y="1634304"/>
                  <a:pt x="3249463" y="1621604"/>
                </a:cubicBezTo>
                <a:cubicBezTo>
                  <a:pt x="3253696" y="1608904"/>
                  <a:pt x="3202896" y="1559162"/>
                  <a:pt x="3192313" y="1526354"/>
                </a:cubicBezTo>
                <a:cubicBezTo>
                  <a:pt x="3181730" y="1493546"/>
                  <a:pt x="3178555" y="1457562"/>
                  <a:pt x="3185963" y="1424754"/>
                </a:cubicBezTo>
                <a:cubicBezTo>
                  <a:pt x="3193371" y="1391946"/>
                  <a:pt x="3220888" y="1333737"/>
                  <a:pt x="3236763" y="1329504"/>
                </a:cubicBezTo>
                <a:cubicBezTo>
                  <a:pt x="3252638" y="1325271"/>
                  <a:pt x="3261105" y="1385596"/>
                  <a:pt x="3281213" y="1399354"/>
                </a:cubicBezTo>
                <a:cubicBezTo>
                  <a:pt x="3301321" y="1413112"/>
                  <a:pt x="3350005" y="1423696"/>
                  <a:pt x="3357413" y="1412054"/>
                </a:cubicBezTo>
                <a:cubicBezTo>
                  <a:pt x="3364821" y="1400412"/>
                  <a:pt x="3325663" y="1358079"/>
                  <a:pt x="3325663" y="1329504"/>
                </a:cubicBezTo>
                <a:cubicBezTo>
                  <a:pt x="3325663" y="1300929"/>
                  <a:pt x="3339421" y="1260712"/>
                  <a:pt x="3357413" y="1240604"/>
                </a:cubicBezTo>
                <a:cubicBezTo>
                  <a:pt x="3375405" y="1220496"/>
                  <a:pt x="3417738" y="1191921"/>
                  <a:pt x="3433613" y="1208854"/>
                </a:cubicBezTo>
                <a:cubicBezTo>
                  <a:pt x="3449488" y="1225787"/>
                  <a:pt x="3438905" y="1300929"/>
                  <a:pt x="3452663" y="1342204"/>
                </a:cubicBezTo>
                <a:cubicBezTo>
                  <a:pt x="3466421" y="1383479"/>
                  <a:pt x="3500288" y="1452271"/>
                  <a:pt x="3516163" y="1456504"/>
                </a:cubicBezTo>
                <a:cubicBezTo>
                  <a:pt x="3532038" y="1460737"/>
                  <a:pt x="3545796" y="1402529"/>
                  <a:pt x="3547913" y="1367604"/>
                </a:cubicBezTo>
                <a:cubicBezTo>
                  <a:pt x="3550030" y="1332679"/>
                  <a:pt x="3519338" y="1279762"/>
                  <a:pt x="3528863" y="1246954"/>
                </a:cubicBezTo>
                <a:cubicBezTo>
                  <a:pt x="3538388" y="1214146"/>
                  <a:pt x="3588130" y="1171812"/>
                  <a:pt x="3605063" y="1170754"/>
                </a:cubicBezTo>
                <a:cubicBezTo>
                  <a:pt x="3621996" y="1169696"/>
                  <a:pt x="3627288" y="1215204"/>
                  <a:pt x="3630463" y="1240604"/>
                </a:cubicBezTo>
                <a:cubicBezTo>
                  <a:pt x="3633638" y="1266004"/>
                  <a:pt x="3613530" y="1297754"/>
                  <a:pt x="3624113" y="1323154"/>
                </a:cubicBezTo>
                <a:cubicBezTo>
                  <a:pt x="3634696" y="1348554"/>
                  <a:pt x="3680205" y="1355962"/>
                  <a:pt x="3693963" y="1393004"/>
                </a:cubicBezTo>
                <a:cubicBezTo>
                  <a:pt x="3707721" y="1430046"/>
                  <a:pt x="3692905" y="1521062"/>
                  <a:pt x="3706663" y="1545404"/>
                </a:cubicBezTo>
                <a:cubicBezTo>
                  <a:pt x="3720421" y="1569746"/>
                  <a:pt x="3770163" y="1562337"/>
                  <a:pt x="3776513" y="1539054"/>
                </a:cubicBezTo>
                <a:cubicBezTo>
                  <a:pt x="3782863" y="1515771"/>
                  <a:pt x="3748996" y="1444862"/>
                  <a:pt x="3744763" y="1405704"/>
                </a:cubicBezTo>
                <a:cubicBezTo>
                  <a:pt x="3740530" y="1366546"/>
                  <a:pt x="3758521" y="1325271"/>
                  <a:pt x="3751113" y="1304104"/>
                </a:cubicBezTo>
                <a:cubicBezTo>
                  <a:pt x="3743705" y="1282937"/>
                  <a:pt x="3706663" y="1298812"/>
                  <a:pt x="3700313" y="1278704"/>
                </a:cubicBezTo>
                <a:cubicBezTo>
                  <a:pt x="3693963" y="1258596"/>
                  <a:pt x="3701371" y="1209912"/>
                  <a:pt x="3713013" y="1183454"/>
                </a:cubicBezTo>
                <a:cubicBezTo>
                  <a:pt x="3724655" y="1156996"/>
                  <a:pt x="3751113" y="1132654"/>
                  <a:pt x="3770163" y="1119954"/>
                </a:cubicBezTo>
                <a:cubicBezTo>
                  <a:pt x="3789213" y="1107254"/>
                  <a:pt x="3816730" y="1095612"/>
                  <a:pt x="3827313" y="1107254"/>
                </a:cubicBezTo>
                <a:cubicBezTo>
                  <a:pt x="3837896" y="1118896"/>
                  <a:pt x="3832605" y="1159112"/>
                  <a:pt x="3833663" y="1189804"/>
                </a:cubicBezTo>
                <a:cubicBezTo>
                  <a:pt x="3834721" y="1220496"/>
                  <a:pt x="3826255" y="1274471"/>
                  <a:pt x="3833663" y="1291404"/>
                </a:cubicBezTo>
                <a:cubicBezTo>
                  <a:pt x="3841071" y="1308337"/>
                  <a:pt x="3865413" y="1298812"/>
                  <a:pt x="3878113" y="1291404"/>
                </a:cubicBezTo>
                <a:cubicBezTo>
                  <a:pt x="3890813" y="1283996"/>
                  <a:pt x="3904571" y="1277646"/>
                  <a:pt x="3909863" y="1246954"/>
                </a:cubicBezTo>
                <a:cubicBezTo>
                  <a:pt x="3915155" y="1216262"/>
                  <a:pt x="3910921" y="1155937"/>
                  <a:pt x="3909863" y="1107254"/>
                </a:cubicBezTo>
                <a:cubicBezTo>
                  <a:pt x="3908805" y="1058571"/>
                  <a:pt x="3925738" y="973904"/>
                  <a:pt x="3903513" y="954854"/>
                </a:cubicBezTo>
                <a:cubicBezTo>
                  <a:pt x="3881288" y="935804"/>
                  <a:pt x="3776513" y="992954"/>
                  <a:pt x="3776513" y="992954"/>
                </a:cubicBezTo>
                <a:cubicBezTo>
                  <a:pt x="3681263" y="1023646"/>
                  <a:pt x="3457955" y="1091379"/>
                  <a:pt x="3332013" y="1139004"/>
                </a:cubicBezTo>
                <a:cubicBezTo>
                  <a:pt x="3206071" y="1186629"/>
                  <a:pt x="3140455" y="1226846"/>
                  <a:pt x="3020863" y="1278704"/>
                </a:cubicBezTo>
                <a:cubicBezTo>
                  <a:pt x="2901271" y="1330562"/>
                  <a:pt x="2721355" y="1408879"/>
                  <a:pt x="2614463" y="1450154"/>
                </a:cubicBezTo>
                <a:cubicBezTo>
                  <a:pt x="2507571" y="1491429"/>
                  <a:pt x="2487463" y="1509421"/>
                  <a:pt x="2379513" y="1526354"/>
                </a:cubicBezTo>
                <a:cubicBezTo>
                  <a:pt x="2271563" y="1543287"/>
                  <a:pt x="2104346" y="1566571"/>
                  <a:pt x="1966763" y="1551754"/>
                </a:cubicBezTo>
                <a:cubicBezTo>
                  <a:pt x="1829180" y="1536937"/>
                  <a:pt x="1677838" y="1494604"/>
                  <a:pt x="1554013" y="1437454"/>
                </a:cubicBezTo>
                <a:cubicBezTo>
                  <a:pt x="1430188" y="1380304"/>
                  <a:pt x="1320121" y="1293521"/>
                  <a:pt x="1223813" y="1208854"/>
                </a:cubicBezTo>
                <a:cubicBezTo>
                  <a:pt x="1127505" y="1124187"/>
                  <a:pt x="1053421" y="1031054"/>
                  <a:pt x="976163" y="929454"/>
                </a:cubicBezTo>
                <a:cubicBezTo>
                  <a:pt x="898905" y="827854"/>
                  <a:pt x="834346" y="717787"/>
                  <a:pt x="760263" y="599254"/>
                </a:cubicBezTo>
                <a:cubicBezTo>
                  <a:pt x="686180" y="480721"/>
                  <a:pt x="581405" y="315621"/>
                  <a:pt x="531663" y="218254"/>
                </a:cubicBezTo>
                <a:cubicBezTo>
                  <a:pt x="481921" y="120887"/>
                  <a:pt x="474513" y="47862"/>
                  <a:pt x="423713" y="15054"/>
                </a:cubicBezTo>
                <a:close/>
              </a:path>
            </a:pathLst>
          </a:custGeom>
          <a:gradFill>
            <a:gsLst>
              <a:gs pos="0">
                <a:schemeClr val="accent2">
                  <a:tint val="50000"/>
                  <a:satMod val="300000"/>
                  <a:alpha val="50000"/>
                </a:schemeClr>
              </a:gs>
              <a:gs pos="35000">
                <a:schemeClr val="accent2">
                  <a:tint val="37000"/>
                  <a:satMod val="300000"/>
                  <a:alpha val="50000"/>
                </a:schemeClr>
              </a:gs>
              <a:gs pos="100000">
                <a:schemeClr val="accent2">
                  <a:tint val="15000"/>
                  <a:satMod val="350000"/>
                  <a:alpha val="50000"/>
                </a:schemeClr>
              </a:gs>
            </a:gsLst>
          </a:gradFill>
          <a:ln w="3175">
            <a:solidFill>
              <a:srgbClr val="753805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reeform 9"/>
          <p:cNvSpPr/>
          <p:nvPr/>
        </p:nvSpPr>
        <p:spPr>
          <a:xfrm>
            <a:off x="1932735" y="1047750"/>
            <a:ext cx="3468740" cy="1547042"/>
          </a:xfrm>
          <a:custGeom>
            <a:avLst/>
            <a:gdLst>
              <a:gd name="connsiteX0" fmla="*/ 0 w 3568700"/>
              <a:gd name="connsiteY0" fmla="*/ 0 h 1626316"/>
              <a:gd name="connsiteX1" fmla="*/ 152400 w 3568700"/>
              <a:gd name="connsiteY1" fmla="*/ 361950 h 1626316"/>
              <a:gd name="connsiteX2" fmla="*/ 444500 w 3568700"/>
              <a:gd name="connsiteY2" fmla="*/ 850900 h 1626316"/>
              <a:gd name="connsiteX3" fmla="*/ 774700 w 3568700"/>
              <a:gd name="connsiteY3" fmla="*/ 1257300 h 1626316"/>
              <a:gd name="connsiteX4" fmla="*/ 1320800 w 3568700"/>
              <a:gd name="connsiteY4" fmla="*/ 1574800 h 1626316"/>
              <a:gd name="connsiteX5" fmla="*/ 1917700 w 3568700"/>
              <a:gd name="connsiteY5" fmla="*/ 1606550 h 1626316"/>
              <a:gd name="connsiteX6" fmla="*/ 2495550 w 3568700"/>
              <a:gd name="connsiteY6" fmla="*/ 1377950 h 1626316"/>
              <a:gd name="connsiteX7" fmla="*/ 2978150 w 3568700"/>
              <a:gd name="connsiteY7" fmla="*/ 1181100 h 1626316"/>
              <a:gd name="connsiteX8" fmla="*/ 3568700 w 3568700"/>
              <a:gd name="connsiteY8" fmla="*/ 984250 h 1626316"/>
              <a:gd name="connsiteX0" fmla="*/ 0 w 3606800"/>
              <a:gd name="connsiteY0" fmla="*/ 0 h 1654891"/>
              <a:gd name="connsiteX1" fmla="*/ 190500 w 3606800"/>
              <a:gd name="connsiteY1" fmla="*/ 390525 h 1654891"/>
              <a:gd name="connsiteX2" fmla="*/ 482600 w 3606800"/>
              <a:gd name="connsiteY2" fmla="*/ 879475 h 1654891"/>
              <a:gd name="connsiteX3" fmla="*/ 812800 w 3606800"/>
              <a:gd name="connsiteY3" fmla="*/ 1285875 h 1654891"/>
              <a:gd name="connsiteX4" fmla="*/ 1358900 w 3606800"/>
              <a:gd name="connsiteY4" fmla="*/ 1603375 h 1654891"/>
              <a:gd name="connsiteX5" fmla="*/ 1955800 w 3606800"/>
              <a:gd name="connsiteY5" fmla="*/ 1635125 h 1654891"/>
              <a:gd name="connsiteX6" fmla="*/ 2533650 w 3606800"/>
              <a:gd name="connsiteY6" fmla="*/ 1406525 h 1654891"/>
              <a:gd name="connsiteX7" fmla="*/ 3016250 w 3606800"/>
              <a:gd name="connsiteY7" fmla="*/ 1209675 h 1654891"/>
              <a:gd name="connsiteX8" fmla="*/ 3606800 w 3606800"/>
              <a:gd name="connsiteY8" fmla="*/ 1012825 h 1654891"/>
              <a:gd name="connsiteX0" fmla="*/ 0 w 3611562"/>
              <a:gd name="connsiteY0" fmla="*/ 0 h 1669179"/>
              <a:gd name="connsiteX1" fmla="*/ 195262 w 3611562"/>
              <a:gd name="connsiteY1" fmla="*/ 404813 h 1669179"/>
              <a:gd name="connsiteX2" fmla="*/ 487362 w 3611562"/>
              <a:gd name="connsiteY2" fmla="*/ 893763 h 1669179"/>
              <a:gd name="connsiteX3" fmla="*/ 817562 w 3611562"/>
              <a:gd name="connsiteY3" fmla="*/ 1300163 h 1669179"/>
              <a:gd name="connsiteX4" fmla="*/ 1363662 w 3611562"/>
              <a:gd name="connsiteY4" fmla="*/ 1617663 h 1669179"/>
              <a:gd name="connsiteX5" fmla="*/ 1960562 w 3611562"/>
              <a:gd name="connsiteY5" fmla="*/ 1649413 h 1669179"/>
              <a:gd name="connsiteX6" fmla="*/ 2538412 w 3611562"/>
              <a:gd name="connsiteY6" fmla="*/ 1420813 h 1669179"/>
              <a:gd name="connsiteX7" fmla="*/ 3021012 w 3611562"/>
              <a:gd name="connsiteY7" fmla="*/ 1223963 h 1669179"/>
              <a:gd name="connsiteX8" fmla="*/ 3611562 w 3611562"/>
              <a:gd name="connsiteY8" fmla="*/ 1027113 h 1669179"/>
              <a:gd name="connsiteX0" fmla="*/ 416 w 3611978"/>
              <a:gd name="connsiteY0" fmla="*/ 0 h 1669179"/>
              <a:gd name="connsiteX1" fmla="*/ 195678 w 3611978"/>
              <a:gd name="connsiteY1" fmla="*/ 404813 h 1669179"/>
              <a:gd name="connsiteX2" fmla="*/ 487778 w 3611978"/>
              <a:gd name="connsiteY2" fmla="*/ 893763 h 1669179"/>
              <a:gd name="connsiteX3" fmla="*/ 817978 w 3611978"/>
              <a:gd name="connsiteY3" fmla="*/ 1300163 h 1669179"/>
              <a:gd name="connsiteX4" fmla="*/ 1364078 w 3611978"/>
              <a:gd name="connsiteY4" fmla="*/ 1617663 h 1669179"/>
              <a:gd name="connsiteX5" fmla="*/ 1960978 w 3611978"/>
              <a:gd name="connsiteY5" fmla="*/ 1649413 h 1669179"/>
              <a:gd name="connsiteX6" fmla="*/ 2538828 w 3611978"/>
              <a:gd name="connsiteY6" fmla="*/ 1420813 h 1669179"/>
              <a:gd name="connsiteX7" fmla="*/ 3021428 w 3611978"/>
              <a:gd name="connsiteY7" fmla="*/ 1223963 h 1669179"/>
              <a:gd name="connsiteX8" fmla="*/ 3611978 w 3611978"/>
              <a:gd name="connsiteY8" fmla="*/ 1027113 h 1669179"/>
              <a:gd name="connsiteX0" fmla="*/ 416 w 3611978"/>
              <a:gd name="connsiteY0" fmla="*/ 0 h 1667288"/>
              <a:gd name="connsiteX1" fmla="*/ 195678 w 3611978"/>
              <a:gd name="connsiteY1" fmla="*/ 404813 h 1667288"/>
              <a:gd name="connsiteX2" fmla="*/ 487778 w 3611978"/>
              <a:gd name="connsiteY2" fmla="*/ 893763 h 1667288"/>
              <a:gd name="connsiteX3" fmla="*/ 817978 w 3611978"/>
              <a:gd name="connsiteY3" fmla="*/ 1300163 h 1667288"/>
              <a:gd name="connsiteX4" fmla="*/ 1364078 w 3611978"/>
              <a:gd name="connsiteY4" fmla="*/ 1617663 h 1667288"/>
              <a:gd name="connsiteX5" fmla="*/ 1960978 w 3611978"/>
              <a:gd name="connsiteY5" fmla="*/ 1649413 h 1667288"/>
              <a:gd name="connsiteX6" fmla="*/ 2574547 w 3611978"/>
              <a:gd name="connsiteY6" fmla="*/ 1447007 h 1667288"/>
              <a:gd name="connsiteX7" fmla="*/ 3021428 w 3611978"/>
              <a:gd name="connsiteY7" fmla="*/ 1223963 h 1667288"/>
              <a:gd name="connsiteX8" fmla="*/ 3611978 w 3611978"/>
              <a:gd name="connsiteY8" fmla="*/ 1027113 h 1667288"/>
              <a:gd name="connsiteX0" fmla="*/ 416 w 3611978"/>
              <a:gd name="connsiteY0" fmla="*/ 0 h 1667288"/>
              <a:gd name="connsiteX1" fmla="*/ 195678 w 3611978"/>
              <a:gd name="connsiteY1" fmla="*/ 404813 h 1667288"/>
              <a:gd name="connsiteX2" fmla="*/ 487778 w 3611978"/>
              <a:gd name="connsiteY2" fmla="*/ 893763 h 1667288"/>
              <a:gd name="connsiteX3" fmla="*/ 817978 w 3611978"/>
              <a:gd name="connsiteY3" fmla="*/ 1300163 h 1667288"/>
              <a:gd name="connsiteX4" fmla="*/ 1364078 w 3611978"/>
              <a:gd name="connsiteY4" fmla="*/ 1617663 h 1667288"/>
              <a:gd name="connsiteX5" fmla="*/ 1960978 w 3611978"/>
              <a:gd name="connsiteY5" fmla="*/ 1649413 h 1667288"/>
              <a:gd name="connsiteX6" fmla="*/ 2574547 w 3611978"/>
              <a:gd name="connsiteY6" fmla="*/ 1447007 h 1667288"/>
              <a:gd name="connsiteX7" fmla="*/ 3021428 w 3611978"/>
              <a:gd name="connsiteY7" fmla="*/ 1223963 h 1667288"/>
              <a:gd name="connsiteX8" fmla="*/ 3611978 w 3611978"/>
              <a:gd name="connsiteY8" fmla="*/ 1027113 h 1667288"/>
              <a:gd name="connsiteX0" fmla="*/ 416 w 3611978"/>
              <a:gd name="connsiteY0" fmla="*/ 0 h 1667288"/>
              <a:gd name="connsiteX1" fmla="*/ 195678 w 3611978"/>
              <a:gd name="connsiteY1" fmla="*/ 404813 h 1667288"/>
              <a:gd name="connsiteX2" fmla="*/ 487778 w 3611978"/>
              <a:gd name="connsiteY2" fmla="*/ 893763 h 1667288"/>
              <a:gd name="connsiteX3" fmla="*/ 817978 w 3611978"/>
              <a:gd name="connsiteY3" fmla="*/ 1300163 h 1667288"/>
              <a:gd name="connsiteX4" fmla="*/ 1364078 w 3611978"/>
              <a:gd name="connsiteY4" fmla="*/ 1617663 h 1667288"/>
              <a:gd name="connsiteX5" fmla="*/ 1960978 w 3611978"/>
              <a:gd name="connsiteY5" fmla="*/ 1649413 h 1667288"/>
              <a:gd name="connsiteX6" fmla="*/ 2574547 w 3611978"/>
              <a:gd name="connsiteY6" fmla="*/ 1447007 h 1667288"/>
              <a:gd name="connsiteX7" fmla="*/ 3021428 w 3611978"/>
              <a:gd name="connsiteY7" fmla="*/ 1223963 h 1667288"/>
              <a:gd name="connsiteX8" fmla="*/ 3611978 w 3611978"/>
              <a:gd name="connsiteY8" fmla="*/ 1027113 h 1667288"/>
              <a:gd name="connsiteX0" fmla="*/ 416 w 3611978"/>
              <a:gd name="connsiteY0" fmla="*/ 0 h 1667288"/>
              <a:gd name="connsiteX1" fmla="*/ 195678 w 3611978"/>
              <a:gd name="connsiteY1" fmla="*/ 404813 h 1667288"/>
              <a:gd name="connsiteX2" fmla="*/ 487778 w 3611978"/>
              <a:gd name="connsiteY2" fmla="*/ 893763 h 1667288"/>
              <a:gd name="connsiteX3" fmla="*/ 817978 w 3611978"/>
              <a:gd name="connsiteY3" fmla="*/ 1300163 h 1667288"/>
              <a:gd name="connsiteX4" fmla="*/ 1364078 w 3611978"/>
              <a:gd name="connsiteY4" fmla="*/ 1617663 h 1667288"/>
              <a:gd name="connsiteX5" fmla="*/ 1960978 w 3611978"/>
              <a:gd name="connsiteY5" fmla="*/ 1649413 h 1667288"/>
              <a:gd name="connsiteX6" fmla="*/ 2574547 w 3611978"/>
              <a:gd name="connsiteY6" fmla="*/ 1447007 h 1667288"/>
              <a:gd name="connsiteX7" fmla="*/ 3021428 w 3611978"/>
              <a:gd name="connsiteY7" fmla="*/ 1223963 h 1667288"/>
              <a:gd name="connsiteX8" fmla="*/ 3611978 w 3611978"/>
              <a:gd name="connsiteY8" fmla="*/ 1027113 h 1667288"/>
              <a:gd name="connsiteX0" fmla="*/ 416 w 3611978"/>
              <a:gd name="connsiteY0" fmla="*/ 0 h 1667288"/>
              <a:gd name="connsiteX1" fmla="*/ 195678 w 3611978"/>
              <a:gd name="connsiteY1" fmla="*/ 404813 h 1667288"/>
              <a:gd name="connsiteX2" fmla="*/ 487778 w 3611978"/>
              <a:gd name="connsiteY2" fmla="*/ 893763 h 1667288"/>
              <a:gd name="connsiteX3" fmla="*/ 817978 w 3611978"/>
              <a:gd name="connsiteY3" fmla="*/ 1300163 h 1667288"/>
              <a:gd name="connsiteX4" fmla="*/ 1364078 w 3611978"/>
              <a:gd name="connsiteY4" fmla="*/ 1617663 h 1667288"/>
              <a:gd name="connsiteX5" fmla="*/ 1960978 w 3611978"/>
              <a:gd name="connsiteY5" fmla="*/ 1649413 h 1667288"/>
              <a:gd name="connsiteX6" fmla="*/ 2574547 w 3611978"/>
              <a:gd name="connsiteY6" fmla="*/ 1447007 h 1667288"/>
              <a:gd name="connsiteX7" fmla="*/ 3021428 w 3611978"/>
              <a:gd name="connsiteY7" fmla="*/ 1223963 h 1667288"/>
              <a:gd name="connsiteX8" fmla="*/ 3611978 w 3611978"/>
              <a:gd name="connsiteY8" fmla="*/ 1027113 h 1667288"/>
              <a:gd name="connsiteX0" fmla="*/ 416 w 3611978"/>
              <a:gd name="connsiteY0" fmla="*/ 0 h 1667288"/>
              <a:gd name="connsiteX1" fmla="*/ 195678 w 3611978"/>
              <a:gd name="connsiteY1" fmla="*/ 404813 h 1667288"/>
              <a:gd name="connsiteX2" fmla="*/ 487778 w 3611978"/>
              <a:gd name="connsiteY2" fmla="*/ 893763 h 1667288"/>
              <a:gd name="connsiteX3" fmla="*/ 817978 w 3611978"/>
              <a:gd name="connsiteY3" fmla="*/ 1300163 h 1667288"/>
              <a:gd name="connsiteX4" fmla="*/ 1364078 w 3611978"/>
              <a:gd name="connsiteY4" fmla="*/ 1617663 h 1667288"/>
              <a:gd name="connsiteX5" fmla="*/ 1960978 w 3611978"/>
              <a:gd name="connsiteY5" fmla="*/ 1649413 h 1667288"/>
              <a:gd name="connsiteX6" fmla="*/ 2574547 w 3611978"/>
              <a:gd name="connsiteY6" fmla="*/ 1447007 h 1667288"/>
              <a:gd name="connsiteX7" fmla="*/ 3021428 w 3611978"/>
              <a:gd name="connsiteY7" fmla="*/ 1223963 h 1667288"/>
              <a:gd name="connsiteX8" fmla="*/ 3611978 w 3611978"/>
              <a:gd name="connsiteY8" fmla="*/ 1027113 h 1667288"/>
              <a:gd name="connsiteX0" fmla="*/ 416 w 3619122"/>
              <a:gd name="connsiteY0" fmla="*/ 0 h 1667288"/>
              <a:gd name="connsiteX1" fmla="*/ 195678 w 3619122"/>
              <a:gd name="connsiteY1" fmla="*/ 404813 h 1667288"/>
              <a:gd name="connsiteX2" fmla="*/ 487778 w 3619122"/>
              <a:gd name="connsiteY2" fmla="*/ 893763 h 1667288"/>
              <a:gd name="connsiteX3" fmla="*/ 817978 w 3619122"/>
              <a:gd name="connsiteY3" fmla="*/ 1300163 h 1667288"/>
              <a:gd name="connsiteX4" fmla="*/ 1364078 w 3619122"/>
              <a:gd name="connsiteY4" fmla="*/ 1617663 h 1667288"/>
              <a:gd name="connsiteX5" fmla="*/ 1960978 w 3619122"/>
              <a:gd name="connsiteY5" fmla="*/ 1649413 h 1667288"/>
              <a:gd name="connsiteX6" fmla="*/ 2574547 w 3619122"/>
              <a:gd name="connsiteY6" fmla="*/ 1447007 h 1667288"/>
              <a:gd name="connsiteX7" fmla="*/ 3021428 w 3619122"/>
              <a:gd name="connsiteY7" fmla="*/ 1223963 h 1667288"/>
              <a:gd name="connsiteX8" fmla="*/ 3619122 w 3619122"/>
              <a:gd name="connsiteY8" fmla="*/ 1027113 h 166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122" h="1667288">
                <a:moveTo>
                  <a:pt x="416" y="0"/>
                </a:moveTo>
                <a:cubicBezTo>
                  <a:pt x="-8051" y="48154"/>
                  <a:pt x="114451" y="255853"/>
                  <a:pt x="195678" y="404813"/>
                </a:cubicBezTo>
                <a:cubicBezTo>
                  <a:pt x="276905" y="553773"/>
                  <a:pt x="384061" y="744538"/>
                  <a:pt x="487778" y="893763"/>
                </a:cubicBezTo>
                <a:cubicBezTo>
                  <a:pt x="591495" y="1042988"/>
                  <a:pt x="671928" y="1179513"/>
                  <a:pt x="817978" y="1300163"/>
                </a:cubicBezTo>
                <a:cubicBezTo>
                  <a:pt x="964028" y="1420813"/>
                  <a:pt x="1173578" y="1559455"/>
                  <a:pt x="1364078" y="1617663"/>
                </a:cubicBezTo>
                <a:cubicBezTo>
                  <a:pt x="1554578" y="1675871"/>
                  <a:pt x="1759233" y="1677856"/>
                  <a:pt x="1960978" y="1649413"/>
                </a:cubicBezTo>
                <a:cubicBezTo>
                  <a:pt x="2162723" y="1620970"/>
                  <a:pt x="2574547" y="1447007"/>
                  <a:pt x="2574547" y="1447007"/>
                </a:cubicBezTo>
                <a:cubicBezTo>
                  <a:pt x="2751289" y="1376099"/>
                  <a:pt x="2847332" y="1293945"/>
                  <a:pt x="3021428" y="1223963"/>
                </a:cubicBezTo>
                <a:cubicBezTo>
                  <a:pt x="3195524" y="1153981"/>
                  <a:pt x="3553769" y="1023672"/>
                  <a:pt x="3619122" y="1027113"/>
                </a:cubicBezTo>
              </a:path>
            </a:pathLst>
          </a:custGeom>
          <a:ln w="76200">
            <a:solidFill>
              <a:srgbClr val="74300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eeform 10"/>
          <p:cNvSpPr/>
          <p:nvPr/>
        </p:nvSpPr>
        <p:spPr>
          <a:xfrm>
            <a:off x="578967" y="1346081"/>
            <a:ext cx="4792838" cy="2507392"/>
          </a:xfrm>
          <a:custGeom>
            <a:avLst/>
            <a:gdLst>
              <a:gd name="connsiteX0" fmla="*/ 0 w 5029200"/>
              <a:gd name="connsiteY0" fmla="*/ 0 h 2625337"/>
              <a:gd name="connsiteX1" fmla="*/ 266700 w 5029200"/>
              <a:gd name="connsiteY1" fmla="*/ 558800 h 2625337"/>
              <a:gd name="connsiteX2" fmla="*/ 609600 w 5029200"/>
              <a:gd name="connsiteY2" fmla="*/ 1117600 h 2625337"/>
              <a:gd name="connsiteX3" fmla="*/ 1009650 w 5029200"/>
              <a:gd name="connsiteY3" fmla="*/ 1581150 h 2625337"/>
              <a:gd name="connsiteX4" fmla="*/ 1473200 w 5029200"/>
              <a:gd name="connsiteY4" fmla="*/ 1993900 h 2625337"/>
              <a:gd name="connsiteX5" fmla="*/ 2076450 w 5029200"/>
              <a:gd name="connsiteY5" fmla="*/ 2368550 h 2625337"/>
              <a:gd name="connsiteX6" fmla="*/ 2781300 w 5029200"/>
              <a:gd name="connsiteY6" fmla="*/ 2590800 h 2625337"/>
              <a:gd name="connsiteX7" fmla="*/ 3365500 w 5029200"/>
              <a:gd name="connsiteY7" fmla="*/ 2597150 h 2625337"/>
              <a:gd name="connsiteX8" fmla="*/ 4260850 w 5029200"/>
              <a:gd name="connsiteY8" fmla="*/ 2324100 h 2625337"/>
              <a:gd name="connsiteX9" fmla="*/ 5029200 w 5029200"/>
              <a:gd name="connsiteY9" fmla="*/ 1936750 h 2625337"/>
              <a:gd name="connsiteX0" fmla="*/ 0 w 5014912"/>
              <a:gd name="connsiteY0" fmla="*/ 0 h 2701537"/>
              <a:gd name="connsiteX1" fmla="*/ 252412 w 5014912"/>
              <a:gd name="connsiteY1" fmla="*/ 635000 h 2701537"/>
              <a:gd name="connsiteX2" fmla="*/ 595312 w 5014912"/>
              <a:gd name="connsiteY2" fmla="*/ 1193800 h 2701537"/>
              <a:gd name="connsiteX3" fmla="*/ 995362 w 5014912"/>
              <a:gd name="connsiteY3" fmla="*/ 1657350 h 2701537"/>
              <a:gd name="connsiteX4" fmla="*/ 1458912 w 5014912"/>
              <a:gd name="connsiteY4" fmla="*/ 2070100 h 2701537"/>
              <a:gd name="connsiteX5" fmla="*/ 2062162 w 5014912"/>
              <a:gd name="connsiteY5" fmla="*/ 2444750 h 2701537"/>
              <a:gd name="connsiteX6" fmla="*/ 2767012 w 5014912"/>
              <a:gd name="connsiteY6" fmla="*/ 2667000 h 2701537"/>
              <a:gd name="connsiteX7" fmla="*/ 3351212 w 5014912"/>
              <a:gd name="connsiteY7" fmla="*/ 2673350 h 2701537"/>
              <a:gd name="connsiteX8" fmla="*/ 4246562 w 5014912"/>
              <a:gd name="connsiteY8" fmla="*/ 2400300 h 2701537"/>
              <a:gd name="connsiteX9" fmla="*/ 5014912 w 5014912"/>
              <a:gd name="connsiteY9" fmla="*/ 2012950 h 2701537"/>
              <a:gd name="connsiteX0" fmla="*/ 0 w 5014912"/>
              <a:gd name="connsiteY0" fmla="*/ 0 h 2701537"/>
              <a:gd name="connsiteX1" fmla="*/ 252412 w 5014912"/>
              <a:gd name="connsiteY1" fmla="*/ 635000 h 2701537"/>
              <a:gd name="connsiteX2" fmla="*/ 595312 w 5014912"/>
              <a:gd name="connsiteY2" fmla="*/ 1193800 h 2701537"/>
              <a:gd name="connsiteX3" fmla="*/ 995362 w 5014912"/>
              <a:gd name="connsiteY3" fmla="*/ 1657350 h 2701537"/>
              <a:gd name="connsiteX4" fmla="*/ 1458912 w 5014912"/>
              <a:gd name="connsiteY4" fmla="*/ 2070100 h 2701537"/>
              <a:gd name="connsiteX5" fmla="*/ 2062162 w 5014912"/>
              <a:gd name="connsiteY5" fmla="*/ 2444750 h 2701537"/>
              <a:gd name="connsiteX6" fmla="*/ 2767012 w 5014912"/>
              <a:gd name="connsiteY6" fmla="*/ 2667000 h 2701537"/>
              <a:gd name="connsiteX7" fmla="*/ 3351212 w 5014912"/>
              <a:gd name="connsiteY7" fmla="*/ 2673350 h 2701537"/>
              <a:gd name="connsiteX8" fmla="*/ 4246562 w 5014912"/>
              <a:gd name="connsiteY8" fmla="*/ 2400300 h 2701537"/>
              <a:gd name="connsiteX9" fmla="*/ 5014912 w 5014912"/>
              <a:gd name="connsiteY9" fmla="*/ 2012950 h 2701537"/>
              <a:gd name="connsiteX0" fmla="*/ 0 w 5014912"/>
              <a:gd name="connsiteY0" fmla="*/ 0 h 2701537"/>
              <a:gd name="connsiteX1" fmla="*/ 252412 w 5014912"/>
              <a:gd name="connsiteY1" fmla="*/ 635000 h 2701537"/>
              <a:gd name="connsiteX2" fmla="*/ 595312 w 5014912"/>
              <a:gd name="connsiteY2" fmla="*/ 1193800 h 2701537"/>
              <a:gd name="connsiteX3" fmla="*/ 995362 w 5014912"/>
              <a:gd name="connsiteY3" fmla="*/ 1657350 h 2701537"/>
              <a:gd name="connsiteX4" fmla="*/ 1458912 w 5014912"/>
              <a:gd name="connsiteY4" fmla="*/ 2070100 h 2701537"/>
              <a:gd name="connsiteX5" fmla="*/ 2062162 w 5014912"/>
              <a:gd name="connsiteY5" fmla="*/ 2444750 h 2701537"/>
              <a:gd name="connsiteX6" fmla="*/ 2767012 w 5014912"/>
              <a:gd name="connsiteY6" fmla="*/ 2667000 h 2701537"/>
              <a:gd name="connsiteX7" fmla="*/ 3351212 w 5014912"/>
              <a:gd name="connsiteY7" fmla="*/ 2673350 h 2701537"/>
              <a:gd name="connsiteX8" fmla="*/ 4246562 w 5014912"/>
              <a:gd name="connsiteY8" fmla="*/ 2400300 h 2701537"/>
              <a:gd name="connsiteX9" fmla="*/ 5014912 w 5014912"/>
              <a:gd name="connsiteY9" fmla="*/ 2012950 h 2701537"/>
              <a:gd name="connsiteX0" fmla="*/ 0 w 5014912"/>
              <a:gd name="connsiteY0" fmla="*/ 0 h 2701537"/>
              <a:gd name="connsiteX1" fmla="*/ 252412 w 5014912"/>
              <a:gd name="connsiteY1" fmla="*/ 635000 h 2701537"/>
              <a:gd name="connsiteX2" fmla="*/ 595312 w 5014912"/>
              <a:gd name="connsiteY2" fmla="*/ 1193800 h 2701537"/>
              <a:gd name="connsiteX3" fmla="*/ 995362 w 5014912"/>
              <a:gd name="connsiteY3" fmla="*/ 1657350 h 2701537"/>
              <a:gd name="connsiteX4" fmla="*/ 1458912 w 5014912"/>
              <a:gd name="connsiteY4" fmla="*/ 2070100 h 2701537"/>
              <a:gd name="connsiteX5" fmla="*/ 2062162 w 5014912"/>
              <a:gd name="connsiteY5" fmla="*/ 2444750 h 2701537"/>
              <a:gd name="connsiteX6" fmla="*/ 2767012 w 5014912"/>
              <a:gd name="connsiteY6" fmla="*/ 2667000 h 2701537"/>
              <a:gd name="connsiteX7" fmla="*/ 3351212 w 5014912"/>
              <a:gd name="connsiteY7" fmla="*/ 2673350 h 2701537"/>
              <a:gd name="connsiteX8" fmla="*/ 4246562 w 5014912"/>
              <a:gd name="connsiteY8" fmla="*/ 2400300 h 2701537"/>
              <a:gd name="connsiteX9" fmla="*/ 5014912 w 5014912"/>
              <a:gd name="connsiteY9" fmla="*/ 2012950 h 2701537"/>
              <a:gd name="connsiteX0" fmla="*/ 0 w 5014912"/>
              <a:gd name="connsiteY0" fmla="*/ 0 h 2701537"/>
              <a:gd name="connsiteX1" fmla="*/ 252412 w 5014912"/>
              <a:gd name="connsiteY1" fmla="*/ 635000 h 2701537"/>
              <a:gd name="connsiteX2" fmla="*/ 595312 w 5014912"/>
              <a:gd name="connsiteY2" fmla="*/ 1193800 h 2701537"/>
              <a:gd name="connsiteX3" fmla="*/ 995362 w 5014912"/>
              <a:gd name="connsiteY3" fmla="*/ 1657350 h 2701537"/>
              <a:gd name="connsiteX4" fmla="*/ 1458912 w 5014912"/>
              <a:gd name="connsiteY4" fmla="*/ 2070100 h 2701537"/>
              <a:gd name="connsiteX5" fmla="*/ 2062162 w 5014912"/>
              <a:gd name="connsiteY5" fmla="*/ 2444750 h 2701537"/>
              <a:gd name="connsiteX6" fmla="*/ 2767012 w 5014912"/>
              <a:gd name="connsiteY6" fmla="*/ 2667000 h 2701537"/>
              <a:gd name="connsiteX7" fmla="*/ 3351212 w 5014912"/>
              <a:gd name="connsiteY7" fmla="*/ 2673350 h 2701537"/>
              <a:gd name="connsiteX8" fmla="*/ 4246562 w 5014912"/>
              <a:gd name="connsiteY8" fmla="*/ 2400300 h 2701537"/>
              <a:gd name="connsiteX9" fmla="*/ 5014912 w 5014912"/>
              <a:gd name="connsiteY9" fmla="*/ 2012950 h 2701537"/>
              <a:gd name="connsiteX0" fmla="*/ 0 w 5014912"/>
              <a:gd name="connsiteY0" fmla="*/ 745 h 2702282"/>
              <a:gd name="connsiteX1" fmla="*/ 252412 w 5014912"/>
              <a:gd name="connsiteY1" fmla="*/ 635745 h 2702282"/>
              <a:gd name="connsiteX2" fmla="*/ 595312 w 5014912"/>
              <a:gd name="connsiteY2" fmla="*/ 1194545 h 2702282"/>
              <a:gd name="connsiteX3" fmla="*/ 995362 w 5014912"/>
              <a:gd name="connsiteY3" fmla="*/ 1658095 h 2702282"/>
              <a:gd name="connsiteX4" fmla="*/ 1458912 w 5014912"/>
              <a:gd name="connsiteY4" fmla="*/ 2070845 h 2702282"/>
              <a:gd name="connsiteX5" fmla="*/ 2062162 w 5014912"/>
              <a:gd name="connsiteY5" fmla="*/ 2445495 h 2702282"/>
              <a:gd name="connsiteX6" fmla="*/ 2767012 w 5014912"/>
              <a:gd name="connsiteY6" fmla="*/ 2667745 h 2702282"/>
              <a:gd name="connsiteX7" fmla="*/ 3351212 w 5014912"/>
              <a:gd name="connsiteY7" fmla="*/ 2674095 h 2702282"/>
              <a:gd name="connsiteX8" fmla="*/ 4246562 w 5014912"/>
              <a:gd name="connsiteY8" fmla="*/ 2401045 h 2702282"/>
              <a:gd name="connsiteX9" fmla="*/ 5014912 w 5014912"/>
              <a:gd name="connsiteY9" fmla="*/ 2013695 h 2702282"/>
              <a:gd name="connsiteX0" fmla="*/ 0 w 5014912"/>
              <a:gd name="connsiteY0" fmla="*/ 244 h 2701781"/>
              <a:gd name="connsiteX1" fmla="*/ 252412 w 5014912"/>
              <a:gd name="connsiteY1" fmla="*/ 635244 h 2701781"/>
              <a:gd name="connsiteX2" fmla="*/ 595312 w 5014912"/>
              <a:gd name="connsiteY2" fmla="*/ 1194044 h 2701781"/>
              <a:gd name="connsiteX3" fmla="*/ 995362 w 5014912"/>
              <a:gd name="connsiteY3" fmla="*/ 1657594 h 2701781"/>
              <a:gd name="connsiteX4" fmla="*/ 1458912 w 5014912"/>
              <a:gd name="connsiteY4" fmla="*/ 2070344 h 2701781"/>
              <a:gd name="connsiteX5" fmla="*/ 2062162 w 5014912"/>
              <a:gd name="connsiteY5" fmla="*/ 2444994 h 2701781"/>
              <a:gd name="connsiteX6" fmla="*/ 2767012 w 5014912"/>
              <a:gd name="connsiteY6" fmla="*/ 2667244 h 2701781"/>
              <a:gd name="connsiteX7" fmla="*/ 3351212 w 5014912"/>
              <a:gd name="connsiteY7" fmla="*/ 2673594 h 2701781"/>
              <a:gd name="connsiteX8" fmla="*/ 4246562 w 5014912"/>
              <a:gd name="connsiteY8" fmla="*/ 2400544 h 2701781"/>
              <a:gd name="connsiteX9" fmla="*/ 5014912 w 5014912"/>
              <a:gd name="connsiteY9" fmla="*/ 2013194 h 2701781"/>
              <a:gd name="connsiteX0" fmla="*/ 0 w 5014912"/>
              <a:gd name="connsiteY0" fmla="*/ 745 h 2702282"/>
              <a:gd name="connsiteX1" fmla="*/ 252412 w 5014912"/>
              <a:gd name="connsiteY1" fmla="*/ 635745 h 2702282"/>
              <a:gd name="connsiteX2" fmla="*/ 595312 w 5014912"/>
              <a:gd name="connsiteY2" fmla="*/ 1194545 h 2702282"/>
              <a:gd name="connsiteX3" fmla="*/ 995362 w 5014912"/>
              <a:gd name="connsiteY3" fmla="*/ 1658095 h 2702282"/>
              <a:gd name="connsiteX4" fmla="*/ 1458912 w 5014912"/>
              <a:gd name="connsiteY4" fmla="*/ 2070845 h 2702282"/>
              <a:gd name="connsiteX5" fmla="*/ 2062162 w 5014912"/>
              <a:gd name="connsiteY5" fmla="*/ 2445495 h 2702282"/>
              <a:gd name="connsiteX6" fmla="*/ 2767012 w 5014912"/>
              <a:gd name="connsiteY6" fmla="*/ 2667745 h 2702282"/>
              <a:gd name="connsiteX7" fmla="*/ 3351212 w 5014912"/>
              <a:gd name="connsiteY7" fmla="*/ 2674095 h 2702282"/>
              <a:gd name="connsiteX8" fmla="*/ 4246562 w 5014912"/>
              <a:gd name="connsiteY8" fmla="*/ 2401045 h 2702282"/>
              <a:gd name="connsiteX9" fmla="*/ 5014912 w 5014912"/>
              <a:gd name="connsiteY9" fmla="*/ 2013695 h 2702282"/>
              <a:gd name="connsiteX0" fmla="*/ 0 w 5014912"/>
              <a:gd name="connsiteY0" fmla="*/ 745 h 2702282"/>
              <a:gd name="connsiteX1" fmla="*/ 252412 w 5014912"/>
              <a:gd name="connsiteY1" fmla="*/ 635745 h 2702282"/>
              <a:gd name="connsiteX2" fmla="*/ 595312 w 5014912"/>
              <a:gd name="connsiteY2" fmla="*/ 1194545 h 2702282"/>
              <a:gd name="connsiteX3" fmla="*/ 995362 w 5014912"/>
              <a:gd name="connsiteY3" fmla="*/ 1658095 h 2702282"/>
              <a:gd name="connsiteX4" fmla="*/ 1458912 w 5014912"/>
              <a:gd name="connsiteY4" fmla="*/ 2070845 h 2702282"/>
              <a:gd name="connsiteX5" fmla="*/ 2062162 w 5014912"/>
              <a:gd name="connsiteY5" fmla="*/ 2445495 h 2702282"/>
              <a:gd name="connsiteX6" fmla="*/ 2767012 w 5014912"/>
              <a:gd name="connsiteY6" fmla="*/ 2667745 h 2702282"/>
              <a:gd name="connsiteX7" fmla="*/ 3351212 w 5014912"/>
              <a:gd name="connsiteY7" fmla="*/ 2674095 h 2702282"/>
              <a:gd name="connsiteX8" fmla="*/ 4246562 w 5014912"/>
              <a:gd name="connsiteY8" fmla="*/ 2401045 h 2702282"/>
              <a:gd name="connsiteX9" fmla="*/ 5014912 w 5014912"/>
              <a:gd name="connsiteY9" fmla="*/ 2013695 h 2702282"/>
              <a:gd name="connsiteX0" fmla="*/ 0 w 4991100"/>
              <a:gd name="connsiteY0" fmla="*/ 745 h 2702282"/>
              <a:gd name="connsiteX1" fmla="*/ 252412 w 4991100"/>
              <a:gd name="connsiteY1" fmla="*/ 635745 h 2702282"/>
              <a:gd name="connsiteX2" fmla="*/ 595312 w 4991100"/>
              <a:gd name="connsiteY2" fmla="*/ 1194545 h 2702282"/>
              <a:gd name="connsiteX3" fmla="*/ 995362 w 4991100"/>
              <a:gd name="connsiteY3" fmla="*/ 1658095 h 2702282"/>
              <a:gd name="connsiteX4" fmla="*/ 1458912 w 4991100"/>
              <a:gd name="connsiteY4" fmla="*/ 2070845 h 2702282"/>
              <a:gd name="connsiteX5" fmla="*/ 2062162 w 4991100"/>
              <a:gd name="connsiteY5" fmla="*/ 2445495 h 2702282"/>
              <a:gd name="connsiteX6" fmla="*/ 2767012 w 4991100"/>
              <a:gd name="connsiteY6" fmla="*/ 2667745 h 2702282"/>
              <a:gd name="connsiteX7" fmla="*/ 3351212 w 4991100"/>
              <a:gd name="connsiteY7" fmla="*/ 2674095 h 2702282"/>
              <a:gd name="connsiteX8" fmla="*/ 4246562 w 4991100"/>
              <a:gd name="connsiteY8" fmla="*/ 2401045 h 2702282"/>
              <a:gd name="connsiteX9" fmla="*/ 4991100 w 4991100"/>
              <a:gd name="connsiteY9" fmla="*/ 2011314 h 2702282"/>
              <a:gd name="connsiteX0" fmla="*/ 0 w 4991100"/>
              <a:gd name="connsiteY0" fmla="*/ 745 h 2702282"/>
              <a:gd name="connsiteX1" fmla="*/ 252412 w 4991100"/>
              <a:gd name="connsiteY1" fmla="*/ 635745 h 2702282"/>
              <a:gd name="connsiteX2" fmla="*/ 595312 w 4991100"/>
              <a:gd name="connsiteY2" fmla="*/ 1194545 h 2702282"/>
              <a:gd name="connsiteX3" fmla="*/ 995362 w 4991100"/>
              <a:gd name="connsiteY3" fmla="*/ 1658095 h 2702282"/>
              <a:gd name="connsiteX4" fmla="*/ 1458912 w 4991100"/>
              <a:gd name="connsiteY4" fmla="*/ 2070845 h 2702282"/>
              <a:gd name="connsiteX5" fmla="*/ 2062162 w 4991100"/>
              <a:gd name="connsiteY5" fmla="*/ 2445495 h 2702282"/>
              <a:gd name="connsiteX6" fmla="*/ 2767012 w 4991100"/>
              <a:gd name="connsiteY6" fmla="*/ 2667745 h 2702282"/>
              <a:gd name="connsiteX7" fmla="*/ 3351212 w 4991100"/>
              <a:gd name="connsiteY7" fmla="*/ 2674095 h 2702282"/>
              <a:gd name="connsiteX8" fmla="*/ 4246562 w 4991100"/>
              <a:gd name="connsiteY8" fmla="*/ 2401045 h 2702282"/>
              <a:gd name="connsiteX9" fmla="*/ 4991100 w 4991100"/>
              <a:gd name="connsiteY9" fmla="*/ 2011314 h 2702282"/>
              <a:gd name="connsiteX0" fmla="*/ 0 w 5000625"/>
              <a:gd name="connsiteY0" fmla="*/ 745 h 2702282"/>
              <a:gd name="connsiteX1" fmla="*/ 252412 w 5000625"/>
              <a:gd name="connsiteY1" fmla="*/ 635745 h 2702282"/>
              <a:gd name="connsiteX2" fmla="*/ 595312 w 5000625"/>
              <a:gd name="connsiteY2" fmla="*/ 1194545 h 2702282"/>
              <a:gd name="connsiteX3" fmla="*/ 995362 w 5000625"/>
              <a:gd name="connsiteY3" fmla="*/ 1658095 h 2702282"/>
              <a:gd name="connsiteX4" fmla="*/ 1458912 w 5000625"/>
              <a:gd name="connsiteY4" fmla="*/ 2070845 h 2702282"/>
              <a:gd name="connsiteX5" fmla="*/ 2062162 w 5000625"/>
              <a:gd name="connsiteY5" fmla="*/ 2445495 h 2702282"/>
              <a:gd name="connsiteX6" fmla="*/ 2767012 w 5000625"/>
              <a:gd name="connsiteY6" fmla="*/ 2667745 h 2702282"/>
              <a:gd name="connsiteX7" fmla="*/ 3351212 w 5000625"/>
              <a:gd name="connsiteY7" fmla="*/ 2674095 h 2702282"/>
              <a:gd name="connsiteX8" fmla="*/ 4246562 w 5000625"/>
              <a:gd name="connsiteY8" fmla="*/ 2401045 h 2702282"/>
              <a:gd name="connsiteX9" fmla="*/ 5000625 w 5000625"/>
              <a:gd name="connsiteY9" fmla="*/ 2004171 h 270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00625" h="2702282">
                <a:moveTo>
                  <a:pt x="0" y="745"/>
                </a:moveTo>
                <a:cubicBezTo>
                  <a:pt x="68263" y="-20952"/>
                  <a:pt x="153193" y="436778"/>
                  <a:pt x="252412" y="635745"/>
                </a:cubicBezTo>
                <a:cubicBezTo>
                  <a:pt x="351631" y="834712"/>
                  <a:pt x="471487" y="1024153"/>
                  <a:pt x="595312" y="1194545"/>
                </a:cubicBezTo>
                <a:cubicBezTo>
                  <a:pt x="719137" y="1364937"/>
                  <a:pt x="851429" y="1512045"/>
                  <a:pt x="995362" y="1658095"/>
                </a:cubicBezTo>
                <a:cubicBezTo>
                  <a:pt x="1139295" y="1804145"/>
                  <a:pt x="1281112" y="1939612"/>
                  <a:pt x="1458912" y="2070845"/>
                </a:cubicBezTo>
                <a:cubicBezTo>
                  <a:pt x="1636712" y="2202078"/>
                  <a:pt x="1844145" y="2346012"/>
                  <a:pt x="2062162" y="2445495"/>
                </a:cubicBezTo>
                <a:cubicBezTo>
                  <a:pt x="2280179" y="2544978"/>
                  <a:pt x="2552170" y="2629645"/>
                  <a:pt x="2767012" y="2667745"/>
                </a:cubicBezTo>
                <a:cubicBezTo>
                  <a:pt x="2981854" y="2705845"/>
                  <a:pt x="3104620" y="2718545"/>
                  <a:pt x="3351212" y="2674095"/>
                </a:cubicBezTo>
                <a:cubicBezTo>
                  <a:pt x="3597804" y="2629645"/>
                  <a:pt x="3971660" y="2512699"/>
                  <a:pt x="4246562" y="2401045"/>
                </a:cubicBezTo>
                <a:cubicBezTo>
                  <a:pt x="4521464" y="2289391"/>
                  <a:pt x="4950354" y="1997556"/>
                  <a:pt x="5000625" y="2004171"/>
                </a:cubicBezTo>
              </a:path>
            </a:pathLst>
          </a:custGeom>
          <a:ln w="76200">
            <a:solidFill>
              <a:srgbClr val="74300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12"/>
          <p:cNvSpPr/>
          <p:nvPr/>
        </p:nvSpPr>
        <p:spPr>
          <a:xfrm rot="6300000" flipV="1">
            <a:off x="1078952" y="1013565"/>
            <a:ext cx="71756" cy="145960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5786 w 920186"/>
              <a:gd name="connsiteY0" fmla="*/ 486901 h 944101"/>
              <a:gd name="connsiteX1" fmla="*/ 221686 w 920186"/>
              <a:gd name="connsiteY1" fmla="*/ 93201 h 944101"/>
              <a:gd name="connsiteX2" fmla="*/ 462986 w 920186"/>
              <a:gd name="connsiteY2" fmla="*/ 29701 h 944101"/>
              <a:gd name="connsiteX3" fmla="*/ 920186 w 920186"/>
              <a:gd name="connsiteY3" fmla="*/ 486901 h 944101"/>
              <a:gd name="connsiteX4" fmla="*/ 462986 w 920186"/>
              <a:gd name="connsiteY4" fmla="*/ 944101 h 944101"/>
              <a:gd name="connsiteX5" fmla="*/ 5786 w 920186"/>
              <a:gd name="connsiteY5" fmla="*/ 486901 h 944101"/>
              <a:gd name="connsiteX0" fmla="*/ 5786 w 937618"/>
              <a:gd name="connsiteY0" fmla="*/ 486901 h 953610"/>
              <a:gd name="connsiteX1" fmla="*/ 221686 w 937618"/>
              <a:gd name="connsiteY1" fmla="*/ 93201 h 953610"/>
              <a:gd name="connsiteX2" fmla="*/ 462986 w 937618"/>
              <a:gd name="connsiteY2" fmla="*/ 29701 h 953610"/>
              <a:gd name="connsiteX3" fmla="*/ 920186 w 937618"/>
              <a:gd name="connsiteY3" fmla="*/ 486901 h 953610"/>
              <a:gd name="connsiteX4" fmla="*/ 805886 w 937618"/>
              <a:gd name="connsiteY4" fmla="*/ 772652 h 953610"/>
              <a:gd name="connsiteX5" fmla="*/ 462986 w 937618"/>
              <a:gd name="connsiteY5" fmla="*/ 944101 h 953610"/>
              <a:gd name="connsiteX6" fmla="*/ 5786 w 937618"/>
              <a:gd name="connsiteY6" fmla="*/ 486901 h 95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618" h="953610">
                <a:moveTo>
                  <a:pt x="5786" y="486901"/>
                </a:moveTo>
                <a:cubicBezTo>
                  <a:pt x="-34431" y="345084"/>
                  <a:pt x="145486" y="169401"/>
                  <a:pt x="221686" y="93201"/>
                </a:cubicBezTo>
                <a:cubicBezTo>
                  <a:pt x="297886" y="17001"/>
                  <a:pt x="346569" y="-35916"/>
                  <a:pt x="462986" y="29701"/>
                </a:cubicBezTo>
                <a:cubicBezTo>
                  <a:pt x="579403" y="95318"/>
                  <a:pt x="863036" y="363076"/>
                  <a:pt x="920186" y="486901"/>
                </a:cubicBezTo>
                <a:cubicBezTo>
                  <a:pt x="977336" y="610726"/>
                  <a:pt x="882086" y="696452"/>
                  <a:pt x="805886" y="772652"/>
                </a:cubicBezTo>
                <a:cubicBezTo>
                  <a:pt x="729686" y="848852"/>
                  <a:pt x="596336" y="991726"/>
                  <a:pt x="462986" y="944101"/>
                </a:cubicBezTo>
                <a:cubicBezTo>
                  <a:pt x="210481" y="944101"/>
                  <a:pt x="5786" y="739406"/>
                  <a:pt x="5786" y="486901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12"/>
          <p:cNvSpPr/>
          <p:nvPr/>
        </p:nvSpPr>
        <p:spPr>
          <a:xfrm rot="6300000" flipV="1">
            <a:off x="807859" y="1037976"/>
            <a:ext cx="71756" cy="97138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5786 w 920186"/>
              <a:gd name="connsiteY0" fmla="*/ 486901 h 944101"/>
              <a:gd name="connsiteX1" fmla="*/ 221686 w 920186"/>
              <a:gd name="connsiteY1" fmla="*/ 93201 h 944101"/>
              <a:gd name="connsiteX2" fmla="*/ 462986 w 920186"/>
              <a:gd name="connsiteY2" fmla="*/ 29701 h 944101"/>
              <a:gd name="connsiteX3" fmla="*/ 920186 w 920186"/>
              <a:gd name="connsiteY3" fmla="*/ 486901 h 944101"/>
              <a:gd name="connsiteX4" fmla="*/ 462986 w 920186"/>
              <a:gd name="connsiteY4" fmla="*/ 944101 h 944101"/>
              <a:gd name="connsiteX5" fmla="*/ 5786 w 920186"/>
              <a:gd name="connsiteY5" fmla="*/ 486901 h 944101"/>
              <a:gd name="connsiteX0" fmla="*/ 5786 w 937618"/>
              <a:gd name="connsiteY0" fmla="*/ 486901 h 953610"/>
              <a:gd name="connsiteX1" fmla="*/ 221686 w 937618"/>
              <a:gd name="connsiteY1" fmla="*/ 93201 h 953610"/>
              <a:gd name="connsiteX2" fmla="*/ 462986 w 937618"/>
              <a:gd name="connsiteY2" fmla="*/ 29701 h 953610"/>
              <a:gd name="connsiteX3" fmla="*/ 920186 w 937618"/>
              <a:gd name="connsiteY3" fmla="*/ 486901 h 953610"/>
              <a:gd name="connsiteX4" fmla="*/ 805886 w 937618"/>
              <a:gd name="connsiteY4" fmla="*/ 772652 h 953610"/>
              <a:gd name="connsiteX5" fmla="*/ 462986 w 937618"/>
              <a:gd name="connsiteY5" fmla="*/ 944101 h 953610"/>
              <a:gd name="connsiteX6" fmla="*/ 5786 w 937618"/>
              <a:gd name="connsiteY6" fmla="*/ 486901 h 95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618" h="953610">
                <a:moveTo>
                  <a:pt x="5786" y="486901"/>
                </a:moveTo>
                <a:cubicBezTo>
                  <a:pt x="-34431" y="345084"/>
                  <a:pt x="145486" y="169401"/>
                  <a:pt x="221686" y="93201"/>
                </a:cubicBezTo>
                <a:cubicBezTo>
                  <a:pt x="297886" y="17001"/>
                  <a:pt x="346569" y="-35916"/>
                  <a:pt x="462986" y="29701"/>
                </a:cubicBezTo>
                <a:cubicBezTo>
                  <a:pt x="579403" y="95318"/>
                  <a:pt x="863036" y="363076"/>
                  <a:pt x="920186" y="486901"/>
                </a:cubicBezTo>
                <a:cubicBezTo>
                  <a:pt x="977336" y="610726"/>
                  <a:pt x="882086" y="696452"/>
                  <a:pt x="805886" y="772652"/>
                </a:cubicBezTo>
                <a:cubicBezTo>
                  <a:pt x="729686" y="848852"/>
                  <a:pt x="596336" y="991726"/>
                  <a:pt x="462986" y="944101"/>
                </a:cubicBezTo>
                <a:cubicBezTo>
                  <a:pt x="210481" y="944101"/>
                  <a:pt x="5786" y="739406"/>
                  <a:pt x="5786" y="486901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12"/>
          <p:cNvSpPr/>
          <p:nvPr/>
        </p:nvSpPr>
        <p:spPr>
          <a:xfrm rot="2557422" flipV="1">
            <a:off x="658462" y="1058608"/>
            <a:ext cx="89634" cy="83730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5786 w 920186"/>
              <a:gd name="connsiteY0" fmla="*/ 486901 h 944101"/>
              <a:gd name="connsiteX1" fmla="*/ 221686 w 920186"/>
              <a:gd name="connsiteY1" fmla="*/ 93201 h 944101"/>
              <a:gd name="connsiteX2" fmla="*/ 462986 w 920186"/>
              <a:gd name="connsiteY2" fmla="*/ 29701 h 944101"/>
              <a:gd name="connsiteX3" fmla="*/ 920186 w 920186"/>
              <a:gd name="connsiteY3" fmla="*/ 486901 h 944101"/>
              <a:gd name="connsiteX4" fmla="*/ 462986 w 920186"/>
              <a:gd name="connsiteY4" fmla="*/ 944101 h 944101"/>
              <a:gd name="connsiteX5" fmla="*/ 5786 w 920186"/>
              <a:gd name="connsiteY5" fmla="*/ 486901 h 944101"/>
              <a:gd name="connsiteX0" fmla="*/ 5786 w 937618"/>
              <a:gd name="connsiteY0" fmla="*/ 486901 h 953610"/>
              <a:gd name="connsiteX1" fmla="*/ 221686 w 937618"/>
              <a:gd name="connsiteY1" fmla="*/ 93201 h 953610"/>
              <a:gd name="connsiteX2" fmla="*/ 462986 w 937618"/>
              <a:gd name="connsiteY2" fmla="*/ 29701 h 953610"/>
              <a:gd name="connsiteX3" fmla="*/ 920186 w 937618"/>
              <a:gd name="connsiteY3" fmla="*/ 486901 h 953610"/>
              <a:gd name="connsiteX4" fmla="*/ 805886 w 937618"/>
              <a:gd name="connsiteY4" fmla="*/ 772652 h 953610"/>
              <a:gd name="connsiteX5" fmla="*/ 462986 w 937618"/>
              <a:gd name="connsiteY5" fmla="*/ 944101 h 953610"/>
              <a:gd name="connsiteX6" fmla="*/ 5786 w 937618"/>
              <a:gd name="connsiteY6" fmla="*/ 486901 h 95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618" h="953610">
                <a:moveTo>
                  <a:pt x="5786" y="486901"/>
                </a:moveTo>
                <a:cubicBezTo>
                  <a:pt x="-34431" y="345084"/>
                  <a:pt x="145486" y="169401"/>
                  <a:pt x="221686" y="93201"/>
                </a:cubicBezTo>
                <a:cubicBezTo>
                  <a:pt x="297886" y="17001"/>
                  <a:pt x="346569" y="-35916"/>
                  <a:pt x="462986" y="29701"/>
                </a:cubicBezTo>
                <a:cubicBezTo>
                  <a:pt x="579403" y="95318"/>
                  <a:pt x="863036" y="363076"/>
                  <a:pt x="920186" y="486901"/>
                </a:cubicBezTo>
                <a:cubicBezTo>
                  <a:pt x="977336" y="610726"/>
                  <a:pt x="882086" y="696452"/>
                  <a:pt x="805886" y="772652"/>
                </a:cubicBezTo>
                <a:cubicBezTo>
                  <a:pt x="729686" y="848852"/>
                  <a:pt x="596336" y="991726"/>
                  <a:pt x="462986" y="944101"/>
                </a:cubicBezTo>
                <a:cubicBezTo>
                  <a:pt x="210481" y="944101"/>
                  <a:pt x="5786" y="739406"/>
                  <a:pt x="5786" y="486901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12"/>
          <p:cNvSpPr/>
          <p:nvPr/>
        </p:nvSpPr>
        <p:spPr>
          <a:xfrm rot="3136862" flipV="1">
            <a:off x="1238411" y="1079026"/>
            <a:ext cx="71756" cy="145962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5786 w 920186"/>
              <a:gd name="connsiteY0" fmla="*/ 486901 h 944101"/>
              <a:gd name="connsiteX1" fmla="*/ 221686 w 920186"/>
              <a:gd name="connsiteY1" fmla="*/ 93201 h 944101"/>
              <a:gd name="connsiteX2" fmla="*/ 462986 w 920186"/>
              <a:gd name="connsiteY2" fmla="*/ 29701 h 944101"/>
              <a:gd name="connsiteX3" fmla="*/ 920186 w 920186"/>
              <a:gd name="connsiteY3" fmla="*/ 486901 h 944101"/>
              <a:gd name="connsiteX4" fmla="*/ 462986 w 920186"/>
              <a:gd name="connsiteY4" fmla="*/ 944101 h 944101"/>
              <a:gd name="connsiteX5" fmla="*/ 5786 w 920186"/>
              <a:gd name="connsiteY5" fmla="*/ 486901 h 944101"/>
              <a:gd name="connsiteX0" fmla="*/ 5786 w 937618"/>
              <a:gd name="connsiteY0" fmla="*/ 486901 h 953610"/>
              <a:gd name="connsiteX1" fmla="*/ 221686 w 937618"/>
              <a:gd name="connsiteY1" fmla="*/ 93201 h 953610"/>
              <a:gd name="connsiteX2" fmla="*/ 462986 w 937618"/>
              <a:gd name="connsiteY2" fmla="*/ 29701 h 953610"/>
              <a:gd name="connsiteX3" fmla="*/ 920186 w 937618"/>
              <a:gd name="connsiteY3" fmla="*/ 486901 h 953610"/>
              <a:gd name="connsiteX4" fmla="*/ 805886 w 937618"/>
              <a:gd name="connsiteY4" fmla="*/ 772652 h 953610"/>
              <a:gd name="connsiteX5" fmla="*/ 462986 w 937618"/>
              <a:gd name="connsiteY5" fmla="*/ 944101 h 953610"/>
              <a:gd name="connsiteX6" fmla="*/ 5786 w 937618"/>
              <a:gd name="connsiteY6" fmla="*/ 486901 h 95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618" h="953610">
                <a:moveTo>
                  <a:pt x="5786" y="486901"/>
                </a:moveTo>
                <a:cubicBezTo>
                  <a:pt x="-34431" y="345084"/>
                  <a:pt x="145486" y="169401"/>
                  <a:pt x="221686" y="93201"/>
                </a:cubicBezTo>
                <a:cubicBezTo>
                  <a:pt x="297886" y="17001"/>
                  <a:pt x="346569" y="-35916"/>
                  <a:pt x="462986" y="29701"/>
                </a:cubicBezTo>
                <a:cubicBezTo>
                  <a:pt x="579403" y="95318"/>
                  <a:pt x="863036" y="363076"/>
                  <a:pt x="920186" y="486901"/>
                </a:cubicBezTo>
                <a:cubicBezTo>
                  <a:pt x="977336" y="610726"/>
                  <a:pt x="882086" y="696452"/>
                  <a:pt x="805886" y="772652"/>
                </a:cubicBezTo>
                <a:cubicBezTo>
                  <a:pt x="729686" y="848852"/>
                  <a:pt x="596336" y="991726"/>
                  <a:pt x="462986" y="944101"/>
                </a:cubicBezTo>
                <a:cubicBezTo>
                  <a:pt x="210481" y="944101"/>
                  <a:pt x="5786" y="739406"/>
                  <a:pt x="5786" y="486901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12"/>
          <p:cNvSpPr/>
          <p:nvPr/>
        </p:nvSpPr>
        <p:spPr>
          <a:xfrm rot="3136862" flipV="1">
            <a:off x="1396090" y="1063731"/>
            <a:ext cx="71756" cy="97138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5786 w 920186"/>
              <a:gd name="connsiteY0" fmla="*/ 486901 h 944101"/>
              <a:gd name="connsiteX1" fmla="*/ 221686 w 920186"/>
              <a:gd name="connsiteY1" fmla="*/ 93201 h 944101"/>
              <a:gd name="connsiteX2" fmla="*/ 462986 w 920186"/>
              <a:gd name="connsiteY2" fmla="*/ 29701 h 944101"/>
              <a:gd name="connsiteX3" fmla="*/ 920186 w 920186"/>
              <a:gd name="connsiteY3" fmla="*/ 486901 h 944101"/>
              <a:gd name="connsiteX4" fmla="*/ 462986 w 920186"/>
              <a:gd name="connsiteY4" fmla="*/ 944101 h 944101"/>
              <a:gd name="connsiteX5" fmla="*/ 5786 w 920186"/>
              <a:gd name="connsiteY5" fmla="*/ 486901 h 944101"/>
              <a:gd name="connsiteX0" fmla="*/ 5786 w 937618"/>
              <a:gd name="connsiteY0" fmla="*/ 486901 h 953610"/>
              <a:gd name="connsiteX1" fmla="*/ 221686 w 937618"/>
              <a:gd name="connsiteY1" fmla="*/ 93201 h 953610"/>
              <a:gd name="connsiteX2" fmla="*/ 462986 w 937618"/>
              <a:gd name="connsiteY2" fmla="*/ 29701 h 953610"/>
              <a:gd name="connsiteX3" fmla="*/ 920186 w 937618"/>
              <a:gd name="connsiteY3" fmla="*/ 486901 h 953610"/>
              <a:gd name="connsiteX4" fmla="*/ 805886 w 937618"/>
              <a:gd name="connsiteY4" fmla="*/ 772652 h 953610"/>
              <a:gd name="connsiteX5" fmla="*/ 462986 w 937618"/>
              <a:gd name="connsiteY5" fmla="*/ 944101 h 953610"/>
              <a:gd name="connsiteX6" fmla="*/ 5786 w 937618"/>
              <a:gd name="connsiteY6" fmla="*/ 486901 h 95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618" h="953610">
                <a:moveTo>
                  <a:pt x="5786" y="486901"/>
                </a:moveTo>
                <a:cubicBezTo>
                  <a:pt x="-34431" y="345084"/>
                  <a:pt x="145486" y="169401"/>
                  <a:pt x="221686" y="93201"/>
                </a:cubicBezTo>
                <a:cubicBezTo>
                  <a:pt x="297886" y="17001"/>
                  <a:pt x="346569" y="-35916"/>
                  <a:pt x="462986" y="29701"/>
                </a:cubicBezTo>
                <a:cubicBezTo>
                  <a:pt x="579403" y="95318"/>
                  <a:pt x="863036" y="363076"/>
                  <a:pt x="920186" y="486901"/>
                </a:cubicBezTo>
                <a:cubicBezTo>
                  <a:pt x="977336" y="610726"/>
                  <a:pt x="882086" y="696452"/>
                  <a:pt x="805886" y="772652"/>
                </a:cubicBezTo>
                <a:cubicBezTo>
                  <a:pt x="729686" y="848852"/>
                  <a:pt x="596336" y="991726"/>
                  <a:pt x="462986" y="944101"/>
                </a:cubicBezTo>
                <a:cubicBezTo>
                  <a:pt x="210481" y="944101"/>
                  <a:pt x="5786" y="739406"/>
                  <a:pt x="5786" y="486901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12"/>
          <p:cNvSpPr/>
          <p:nvPr/>
        </p:nvSpPr>
        <p:spPr>
          <a:xfrm rot="18436862" flipV="1">
            <a:off x="1535946" y="1045466"/>
            <a:ext cx="71760" cy="97142"/>
          </a:xfrm>
          <a:custGeom>
            <a:avLst/>
            <a:gdLst>
              <a:gd name="connsiteX0" fmla="*/ 0 w 914400"/>
              <a:gd name="connsiteY0" fmla="*/ 457200 h 914400"/>
              <a:gd name="connsiteX1" fmla="*/ 457200 w 914400"/>
              <a:gd name="connsiteY1" fmla="*/ 0 h 914400"/>
              <a:gd name="connsiteX2" fmla="*/ 914400 w 914400"/>
              <a:gd name="connsiteY2" fmla="*/ 457200 h 914400"/>
              <a:gd name="connsiteX3" fmla="*/ 457200 w 914400"/>
              <a:gd name="connsiteY3" fmla="*/ 914400 h 914400"/>
              <a:gd name="connsiteX4" fmla="*/ 0 w 914400"/>
              <a:gd name="connsiteY4" fmla="*/ 457200 h 914400"/>
              <a:gd name="connsiteX0" fmla="*/ 5786 w 920186"/>
              <a:gd name="connsiteY0" fmla="*/ 486901 h 944101"/>
              <a:gd name="connsiteX1" fmla="*/ 221686 w 920186"/>
              <a:gd name="connsiteY1" fmla="*/ 93201 h 944101"/>
              <a:gd name="connsiteX2" fmla="*/ 462986 w 920186"/>
              <a:gd name="connsiteY2" fmla="*/ 29701 h 944101"/>
              <a:gd name="connsiteX3" fmla="*/ 920186 w 920186"/>
              <a:gd name="connsiteY3" fmla="*/ 486901 h 944101"/>
              <a:gd name="connsiteX4" fmla="*/ 462986 w 920186"/>
              <a:gd name="connsiteY4" fmla="*/ 944101 h 944101"/>
              <a:gd name="connsiteX5" fmla="*/ 5786 w 920186"/>
              <a:gd name="connsiteY5" fmla="*/ 486901 h 944101"/>
              <a:gd name="connsiteX0" fmla="*/ 5786 w 937618"/>
              <a:gd name="connsiteY0" fmla="*/ 486901 h 953610"/>
              <a:gd name="connsiteX1" fmla="*/ 221686 w 937618"/>
              <a:gd name="connsiteY1" fmla="*/ 93201 h 953610"/>
              <a:gd name="connsiteX2" fmla="*/ 462986 w 937618"/>
              <a:gd name="connsiteY2" fmla="*/ 29701 h 953610"/>
              <a:gd name="connsiteX3" fmla="*/ 920186 w 937618"/>
              <a:gd name="connsiteY3" fmla="*/ 486901 h 953610"/>
              <a:gd name="connsiteX4" fmla="*/ 805886 w 937618"/>
              <a:gd name="connsiteY4" fmla="*/ 772652 h 953610"/>
              <a:gd name="connsiteX5" fmla="*/ 462986 w 937618"/>
              <a:gd name="connsiteY5" fmla="*/ 944101 h 953610"/>
              <a:gd name="connsiteX6" fmla="*/ 5786 w 937618"/>
              <a:gd name="connsiteY6" fmla="*/ 486901 h 953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618" h="953610">
                <a:moveTo>
                  <a:pt x="5786" y="486901"/>
                </a:moveTo>
                <a:cubicBezTo>
                  <a:pt x="-34431" y="345084"/>
                  <a:pt x="145486" y="169401"/>
                  <a:pt x="221686" y="93201"/>
                </a:cubicBezTo>
                <a:cubicBezTo>
                  <a:pt x="297886" y="17001"/>
                  <a:pt x="346569" y="-35916"/>
                  <a:pt x="462986" y="29701"/>
                </a:cubicBezTo>
                <a:cubicBezTo>
                  <a:pt x="579403" y="95318"/>
                  <a:pt x="863036" y="363076"/>
                  <a:pt x="920186" y="486901"/>
                </a:cubicBezTo>
                <a:cubicBezTo>
                  <a:pt x="977336" y="610726"/>
                  <a:pt x="882086" y="696452"/>
                  <a:pt x="805886" y="772652"/>
                </a:cubicBezTo>
                <a:cubicBezTo>
                  <a:pt x="729686" y="848852"/>
                  <a:pt x="596336" y="991726"/>
                  <a:pt x="462986" y="944101"/>
                </a:cubicBezTo>
                <a:cubicBezTo>
                  <a:pt x="210481" y="944101"/>
                  <a:pt x="5786" y="739406"/>
                  <a:pt x="5786" y="486901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2362200" y="330418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Inside the small intestine there are numerous finger like projections called </a:t>
            </a:r>
            <a:r>
              <a:rPr lang="en-US" sz="2000" b="1" dirty="0" smtClean="0">
                <a:latin typeface="Bookman Old Style" pitchFamily="18" charset="0"/>
              </a:rPr>
              <a:t>villi.</a:t>
            </a:r>
            <a:endParaRPr lang="en-US" sz="2000" b="1" dirty="0"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00300" y="1131569"/>
            <a:ext cx="4808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Villi absorb the digested food.</a:t>
            </a:r>
            <a:endParaRPr lang="en-US" sz="20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9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C 0.01719 0.0429 0.06146 0.18673 0.10313 0.25679 C 0.1448 0.32685 0.19028 0.41266 0.25035 0.41975 C 0.31042 0.42685 0.41841 0.32531 0.46355 0.3 " pathEditMode="relative" rAng="0" ptsTypes="faaf">
                                      <p:cBhvr>
                                        <p:cTn id="5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2132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C 0.01406 0.03704 0.03316 0.15031 0.0842 0.22222 C 0.13524 0.29414 0.25729 0.41266 0.30642 0.4321 C 0.35555 0.45154 0.36423 0.35772 0.37934 0.33827 " pathEditMode="relative" rAng="0" ptsTypes="faaF">
                                      <p:cBhvr>
                                        <p:cTn id="52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8" y="2256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11111E-6 C 0.01771 0.03271 0.0717 0.13673 0.10642 0.19722 C 0.14115 0.25771 0.18698 0.32809 0.20851 0.36389 C 0.23003 0.39969 0.23038 0.40216 0.23611 0.41204 " pathEditMode="relative" rAng="0" ptsTypes="faaF">
                                      <p:cBhvr>
                                        <p:cTn id="54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2058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01562 0.1105 C 0.02482 0.15433 0.04704 0.23087 0.0552 0.26235 " pathEditMode="relative" rAng="0" ptsTypes="Ffa">
                                      <p:cBhvr>
                                        <p:cTn id="56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311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6.17284E-7 C -0.00035 0.00772 -0.01389 0.01265 -0.00243 0.04691 C 0.00903 0.08117 0.05 0.16265 0.06909 0.20494 C 0.08819 0.24722 0.09913 0.28426 0.11215 0.3 C 0.12517 0.31574 0.13958 0.3 0.14687 0.3 " pathEditMode="relative" rAng="0" ptsTypes="faaaf">
                                      <p:cBhvr>
                                        <p:cTn id="58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1577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32099E-6 C -0.10521 0.0355 0.08785 0.30772 0.14341 0.3713 C 0.19896 0.43488 0.28837 0.3892 0.33369 0.38118 C 0.37882 0.37315 0.3974 0.33519 0.41407 0.32315 " pathEditMode="relative" rAng="0" ptsTypes="faaf">
                                      <p:cBhvr>
                                        <p:cTn id="60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69" y="2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5" t="16211" r="15625" b="34570"/>
          <a:stretch/>
        </p:blipFill>
        <p:spPr bwMode="auto">
          <a:xfrm>
            <a:off x="546100" y="1575164"/>
            <a:ext cx="4941815" cy="32317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546100" y="1592568"/>
            <a:ext cx="2020723" cy="285059"/>
          </a:xfrm>
          <a:custGeom>
            <a:avLst/>
            <a:gdLst>
              <a:gd name="connsiteX0" fmla="*/ 39523 w 911827"/>
              <a:gd name="connsiteY0" fmla="*/ 52446 h 285059"/>
              <a:gd name="connsiteX1" fmla="*/ 236373 w 911827"/>
              <a:gd name="connsiteY1" fmla="*/ 7996 h 285059"/>
              <a:gd name="connsiteX2" fmla="*/ 414173 w 911827"/>
              <a:gd name="connsiteY2" fmla="*/ 1646 h 285059"/>
              <a:gd name="connsiteX3" fmla="*/ 763423 w 911827"/>
              <a:gd name="connsiteY3" fmla="*/ 27046 h 285059"/>
              <a:gd name="connsiteX4" fmla="*/ 903123 w 911827"/>
              <a:gd name="connsiteY4" fmla="*/ 115946 h 285059"/>
              <a:gd name="connsiteX5" fmla="*/ 865023 w 911827"/>
              <a:gd name="connsiteY5" fmla="*/ 179446 h 285059"/>
              <a:gd name="connsiteX6" fmla="*/ 604673 w 911827"/>
              <a:gd name="connsiteY6" fmla="*/ 166746 h 285059"/>
              <a:gd name="connsiteX7" fmla="*/ 445923 w 911827"/>
              <a:gd name="connsiteY7" fmla="*/ 96896 h 285059"/>
              <a:gd name="connsiteX8" fmla="*/ 268123 w 911827"/>
              <a:gd name="connsiteY8" fmla="*/ 166746 h 285059"/>
              <a:gd name="connsiteX9" fmla="*/ 134773 w 911827"/>
              <a:gd name="connsiteY9" fmla="*/ 281046 h 285059"/>
              <a:gd name="connsiteX10" fmla="*/ 64923 w 911827"/>
              <a:gd name="connsiteY10" fmla="*/ 249296 h 285059"/>
              <a:gd name="connsiteX11" fmla="*/ 1423 w 911827"/>
              <a:gd name="connsiteY11" fmla="*/ 154046 h 285059"/>
              <a:gd name="connsiteX12" fmla="*/ 39523 w 911827"/>
              <a:gd name="connsiteY12" fmla="*/ 52446 h 285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1827" h="285059">
                <a:moveTo>
                  <a:pt x="39523" y="52446"/>
                </a:moveTo>
                <a:cubicBezTo>
                  <a:pt x="78681" y="28104"/>
                  <a:pt x="173931" y="16463"/>
                  <a:pt x="236373" y="7996"/>
                </a:cubicBezTo>
                <a:cubicBezTo>
                  <a:pt x="298815" y="-471"/>
                  <a:pt x="326331" y="-1529"/>
                  <a:pt x="414173" y="1646"/>
                </a:cubicBezTo>
                <a:cubicBezTo>
                  <a:pt x="502015" y="4821"/>
                  <a:pt x="681931" y="7996"/>
                  <a:pt x="763423" y="27046"/>
                </a:cubicBezTo>
                <a:cubicBezTo>
                  <a:pt x="844915" y="46096"/>
                  <a:pt x="886190" y="90546"/>
                  <a:pt x="903123" y="115946"/>
                </a:cubicBezTo>
                <a:cubicBezTo>
                  <a:pt x="920056" y="141346"/>
                  <a:pt x="914765" y="170979"/>
                  <a:pt x="865023" y="179446"/>
                </a:cubicBezTo>
                <a:cubicBezTo>
                  <a:pt x="815281" y="187913"/>
                  <a:pt x="674523" y="180504"/>
                  <a:pt x="604673" y="166746"/>
                </a:cubicBezTo>
                <a:cubicBezTo>
                  <a:pt x="534823" y="152988"/>
                  <a:pt x="502015" y="96896"/>
                  <a:pt x="445923" y="96896"/>
                </a:cubicBezTo>
                <a:cubicBezTo>
                  <a:pt x="389831" y="96896"/>
                  <a:pt x="319981" y="136054"/>
                  <a:pt x="268123" y="166746"/>
                </a:cubicBezTo>
                <a:cubicBezTo>
                  <a:pt x="216265" y="197438"/>
                  <a:pt x="168640" y="267288"/>
                  <a:pt x="134773" y="281046"/>
                </a:cubicBezTo>
                <a:cubicBezTo>
                  <a:pt x="100906" y="294804"/>
                  <a:pt x="87148" y="270463"/>
                  <a:pt x="64923" y="249296"/>
                </a:cubicBezTo>
                <a:cubicBezTo>
                  <a:pt x="42698" y="228129"/>
                  <a:pt x="5656" y="185796"/>
                  <a:pt x="1423" y="154046"/>
                </a:cubicBezTo>
                <a:cubicBezTo>
                  <a:pt x="-2810" y="122296"/>
                  <a:pt x="365" y="76788"/>
                  <a:pt x="39523" y="52446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 flipV="1">
            <a:off x="2378855" y="1675146"/>
            <a:ext cx="103218" cy="103218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 flipV="1">
            <a:off x="3206753" y="1615157"/>
            <a:ext cx="73022" cy="73022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 flipV="1">
            <a:off x="3979055" y="1713246"/>
            <a:ext cx="103218" cy="103218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12646" y="342840"/>
            <a:ext cx="6854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The villi are richly supplied with blood vessels.</a:t>
            </a:r>
            <a:endParaRPr lang="en-US" sz="2000" b="1" dirty="0"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646" y="736997"/>
            <a:ext cx="7956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The absorbed food is taken to each and every cell of the body where it is utilized for obtaining energy.</a:t>
            </a:r>
            <a:endParaRPr lang="en-US" sz="2000" b="1" dirty="0">
              <a:latin typeface="Bookman Old Style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435349" y="1635924"/>
            <a:ext cx="4508629" cy="948526"/>
            <a:chOff x="3435349" y="1635924"/>
            <a:chExt cx="4508629" cy="948526"/>
          </a:xfrm>
        </p:grpSpPr>
        <p:cxnSp>
          <p:nvCxnSpPr>
            <p:cNvPr id="10" name="Straight Connector 9"/>
            <p:cNvCxnSpPr>
              <a:endCxn id="19" idx="1"/>
            </p:cNvCxnSpPr>
            <p:nvPr/>
          </p:nvCxnSpPr>
          <p:spPr>
            <a:xfrm flipV="1">
              <a:off x="3886200" y="1835979"/>
              <a:ext cx="1917699" cy="748471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19" idx="1"/>
            </p:cNvCxnSpPr>
            <p:nvPr/>
          </p:nvCxnSpPr>
          <p:spPr>
            <a:xfrm flipV="1">
              <a:off x="3435349" y="1835979"/>
              <a:ext cx="2368550" cy="265872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803899" y="1635924"/>
              <a:ext cx="2140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Bookman Old Style" pitchFamily="18" charset="0"/>
                </a:rPr>
                <a:t>Blood vessels.</a:t>
              </a:r>
              <a:endParaRPr lang="en-US" sz="2000" b="1" dirty="0">
                <a:latin typeface="Bookman Old Style" pitchFamily="18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03632" y="4457640"/>
            <a:ext cx="107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pitchFamily="18" charset="0"/>
              </a:rPr>
              <a:t>Cells</a:t>
            </a:r>
            <a:endParaRPr lang="en-US" sz="20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9914E-6 L 0.18907 -0.001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7284E-6 L 0.00643 0.09259 C 0.0132 0.13981 0.02309 0.32623 0.02726 0.37407 C 0.02483 0.43827 0.03334 0.4716 0.0224 0.50432 C 0.01146 0.53704 -0.02586 0.5571 -0.03854 0.57099 " pathEditMode="relative" rAng="0" ptsTypes="FffaF">
                                      <p:cBhvr>
                                        <p:cTn id="3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2854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7284E-6 L -0.00243 0.12161 C -0.0033 0.175 -0.00295 0.25432 -0.00503 0.32006 C -0.00764 0.38519 -0.01146 0.4679 -0.01788 0.51173 L -0.04323 0.58395 " pathEditMode="relative" rAng="0" ptsTypes="FfaFF">
                                      <p:cBhvr>
                                        <p:cTn id="40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2919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32099E-6 L -0.00104 0.1679 C -0.00607 0.22561 -0.02118 0.29043 -0.03021 0.34567 C -0.03871 0.40123 -0.05434 0.46666 -0.05191 0.50061 C -0.04948 0.53456 -0.02274 0.53858 -0.0151 0.54876 " pathEditMode="relative" rAng="0" ptsTypes="FfaaF">
                                      <p:cBhvr>
                                        <p:cTn id="4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2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907 -0.00123 L 0.31459 0.0018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7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3" grpId="0" animBg="1"/>
      <p:bldP spid="3" grpId="1" animBg="1"/>
      <p:bldP spid="3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8" grpId="0"/>
      <p:bldP spid="9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340" y="1352550"/>
            <a:ext cx="5158671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6340" y="1352550"/>
            <a:ext cx="5158671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1766" y="1352550"/>
            <a:ext cx="516781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6340" y="1352550"/>
            <a:ext cx="5158671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41766" y="1352550"/>
            <a:ext cx="5167819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46340" y="1352550"/>
            <a:ext cx="5158671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46340" y="285750"/>
            <a:ext cx="69974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Bookman Old Style" pitchFamily="18" charset="0"/>
              </a:rPr>
              <a:t>Now the unabsorbed food passes into the large intestine.</a:t>
            </a:r>
            <a:endParaRPr lang="en-IN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8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roup 1258"/>
          <p:cNvGrpSpPr>
            <a:grpSpLocks/>
          </p:cNvGrpSpPr>
          <p:nvPr/>
        </p:nvGrpSpPr>
        <p:grpSpPr bwMode="auto">
          <a:xfrm>
            <a:off x="1045357" y="2844881"/>
            <a:ext cx="1227917" cy="1517569"/>
            <a:chOff x="2005" y="875"/>
            <a:chExt cx="1753" cy="2568"/>
          </a:xfrm>
        </p:grpSpPr>
        <p:grpSp>
          <p:nvGrpSpPr>
            <p:cNvPr id="1155" name="Group 1259"/>
            <p:cNvGrpSpPr>
              <a:grpSpLocks/>
            </p:cNvGrpSpPr>
            <p:nvPr/>
          </p:nvGrpSpPr>
          <p:grpSpPr bwMode="auto">
            <a:xfrm>
              <a:off x="2005" y="875"/>
              <a:ext cx="1753" cy="2568"/>
              <a:chOff x="2005" y="875"/>
              <a:chExt cx="1753" cy="2568"/>
            </a:xfrm>
          </p:grpSpPr>
          <p:sp>
            <p:nvSpPr>
              <p:cNvPr id="1221" name="Freeform 1260"/>
              <p:cNvSpPr>
                <a:spLocks/>
              </p:cNvSpPr>
              <p:nvPr/>
            </p:nvSpPr>
            <p:spPr bwMode="auto">
              <a:xfrm>
                <a:off x="3700" y="2240"/>
                <a:ext cx="38" cy="9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4" y="22"/>
                  </a:cxn>
                  <a:cxn ang="0">
                    <a:pos x="0" y="30"/>
                  </a:cxn>
                  <a:cxn ang="0">
                    <a:pos x="11" y="11"/>
                  </a:cxn>
                </a:cxnLst>
                <a:rect l="0" t="0" r="r" b="b"/>
                <a:pathLst>
                  <a:path w="15" h="34">
                    <a:moveTo>
                      <a:pt x="12" y="0"/>
                    </a:moveTo>
                    <a:cubicBezTo>
                      <a:pt x="13" y="7"/>
                      <a:pt x="15" y="15"/>
                      <a:pt x="14" y="22"/>
                    </a:cubicBezTo>
                    <a:cubicBezTo>
                      <a:pt x="13" y="34"/>
                      <a:pt x="10" y="32"/>
                      <a:pt x="0" y="30"/>
                    </a:cubicBezTo>
                    <a:cubicBezTo>
                      <a:pt x="10" y="28"/>
                      <a:pt x="10" y="21"/>
                      <a:pt x="11" y="11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22" name="Freeform 1261"/>
              <p:cNvSpPr>
                <a:spLocks/>
              </p:cNvSpPr>
              <p:nvPr/>
            </p:nvSpPr>
            <p:spPr bwMode="auto">
              <a:xfrm>
                <a:off x="2005" y="875"/>
                <a:ext cx="1753" cy="2568"/>
              </a:xfrm>
              <a:custGeom>
                <a:avLst/>
                <a:gdLst/>
                <a:ahLst/>
                <a:cxnLst>
                  <a:cxn ang="0">
                    <a:pos x="687" y="498"/>
                  </a:cxn>
                  <a:cxn ang="0">
                    <a:pos x="667" y="413"/>
                  </a:cxn>
                  <a:cxn ang="0">
                    <a:pos x="650" y="312"/>
                  </a:cxn>
                  <a:cxn ang="0">
                    <a:pos x="644" y="238"/>
                  </a:cxn>
                  <a:cxn ang="0">
                    <a:pos x="647" y="156"/>
                  </a:cxn>
                  <a:cxn ang="0">
                    <a:pos x="642" y="63"/>
                  </a:cxn>
                  <a:cxn ang="0">
                    <a:pos x="584" y="5"/>
                  </a:cxn>
                  <a:cxn ang="0">
                    <a:pos x="518" y="57"/>
                  </a:cxn>
                  <a:cxn ang="0">
                    <a:pos x="483" y="117"/>
                  </a:cxn>
                  <a:cxn ang="0">
                    <a:pos x="426" y="163"/>
                  </a:cxn>
                  <a:cxn ang="0">
                    <a:pos x="327" y="175"/>
                  </a:cxn>
                  <a:cxn ang="0">
                    <a:pos x="235" y="167"/>
                  </a:cxn>
                  <a:cxn ang="0">
                    <a:pos x="161" y="120"/>
                  </a:cxn>
                  <a:cxn ang="0">
                    <a:pos x="70" y="84"/>
                  </a:cxn>
                  <a:cxn ang="0">
                    <a:pos x="22" y="127"/>
                  </a:cxn>
                  <a:cxn ang="0">
                    <a:pos x="27" y="256"/>
                  </a:cxn>
                  <a:cxn ang="0">
                    <a:pos x="22" y="367"/>
                  </a:cxn>
                  <a:cxn ang="0">
                    <a:pos x="13" y="477"/>
                  </a:cxn>
                  <a:cxn ang="0">
                    <a:pos x="45" y="610"/>
                  </a:cxn>
                  <a:cxn ang="0">
                    <a:pos x="162" y="703"/>
                  </a:cxn>
                  <a:cxn ang="0">
                    <a:pos x="200" y="658"/>
                  </a:cxn>
                  <a:cxn ang="0">
                    <a:pos x="192" y="654"/>
                  </a:cxn>
                  <a:cxn ang="0">
                    <a:pos x="207" y="649"/>
                  </a:cxn>
                  <a:cxn ang="0">
                    <a:pos x="158" y="550"/>
                  </a:cxn>
                  <a:cxn ang="0">
                    <a:pos x="129" y="463"/>
                  </a:cxn>
                  <a:cxn ang="0">
                    <a:pos x="125" y="366"/>
                  </a:cxn>
                  <a:cxn ang="0">
                    <a:pos x="132" y="276"/>
                  </a:cxn>
                  <a:cxn ang="0">
                    <a:pos x="176" y="265"/>
                  </a:cxn>
                  <a:cxn ang="0">
                    <a:pos x="282" y="288"/>
                  </a:cxn>
                  <a:cxn ang="0">
                    <a:pos x="376" y="289"/>
                  </a:cxn>
                  <a:cxn ang="0">
                    <a:pos x="469" y="267"/>
                  </a:cxn>
                  <a:cxn ang="0">
                    <a:pos x="541" y="204"/>
                  </a:cxn>
                  <a:cxn ang="0">
                    <a:pos x="548" y="280"/>
                  </a:cxn>
                  <a:cxn ang="0">
                    <a:pos x="562" y="382"/>
                  </a:cxn>
                  <a:cxn ang="0">
                    <a:pos x="577" y="464"/>
                  </a:cxn>
                  <a:cxn ang="0">
                    <a:pos x="584" y="511"/>
                  </a:cxn>
                  <a:cxn ang="0">
                    <a:pos x="596" y="561"/>
                  </a:cxn>
                  <a:cxn ang="0">
                    <a:pos x="578" y="617"/>
                  </a:cxn>
                  <a:cxn ang="0">
                    <a:pos x="553" y="650"/>
                  </a:cxn>
                  <a:cxn ang="0">
                    <a:pos x="458" y="652"/>
                  </a:cxn>
                  <a:cxn ang="0">
                    <a:pos x="298" y="766"/>
                  </a:cxn>
                  <a:cxn ang="0">
                    <a:pos x="326" y="914"/>
                  </a:cxn>
                  <a:cxn ang="0">
                    <a:pos x="368" y="952"/>
                  </a:cxn>
                  <a:cxn ang="0">
                    <a:pos x="418" y="817"/>
                  </a:cxn>
                  <a:cxn ang="0">
                    <a:pos x="411" y="737"/>
                  </a:cxn>
                  <a:cxn ang="0">
                    <a:pos x="556" y="763"/>
                  </a:cxn>
                  <a:cxn ang="0">
                    <a:pos x="648" y="663"/>
                  </a:cxn>
                  <a:cxn ang="0">
                    <a:pos x="694" y="550"/>
                  </a:cxn>
                </a:cxnLst>
                <a:rect l="0" t="0" r="r" b="b"/>
                <a:pathLst>
                  <a:path w="701" h="963">
                    <a:moveTo>
                      <a:pt x="694" y="550"/>
                    </a:moveTo>
                    <a:cubicBezTo>
                      <a:pt x="699" y="541"/>
                      <a:pt x="697" y="507"/>
                      <a:pt x="687" y="498"/>
                    </a:cubicBezTo>
                    <a:cubicBezTo>
                      <a:pt x="692" y="492"/>
                      <a:pt x="688" y="457"/>
                      <a:pt x="674" y="453"/>
                    </a:cubicBezTo>
                    <a:cubicBezTo>
                      <a:pt x="678" y="450"/>
                      <a:pt x="680" y="422"/>
                      <a:pt x="667" y="413"/>
                    </a:cubicBezTo>
                    <a:cubicBezTo>
                      <a:pt x="670" y="401"/>
                      <a:pt x="664" y="366"/>
                      <a:pt x="655" y="365"/>
                    </a:cubicBezTo>
                    <a:cubicBezTo>
                      <a:pt x="663" y="357"/>
                      <a:pt x="655" y="323"/>
                      <a:pt x="650" y="312"/>
                    </a:cubicBezTo>
                    <a:cubicBezTo>
                      <a:pt x="654" y="309"/>
                      <a:pt x="656" y="278"/>
                      <a:pt x="649" y="275"/>
                    </a:cubicBezTo>
                    <a:cubicBezTo>
                      <a:pt x="655" y="266"/>
                      <a:pt x="647" y="244"/>
                      <a:pt x="644" y="238"/>
                    </a:cubicBezTo>
                    <a:cubicBezTo>
                      <a:pt x="650" y="231"/>
                      <a:pt x="648" y="213"/>
                      <a:pt x="644" y="199"/>
                    </a:cubicBezTo>
                    <a:cubicBezTo>
                      <a:pt x="650" y="199"/>
                      <a:pt x="656" y="166"/>
                      <a:pt x="647" y="156"/>
                    </a:cubicBezTo>
                    <a:cubicBezTo>
                      <a:pt x="656" y="149"/>
                      <a:pt x="654" y="112"/>
                      <a:pt x="643" y="110"/>
                    </a:cubicBezTo>
                    <a:cubicBezTo>
                      <a:pt x="650" y="101"/>
                      <a:pt x="651" y="72"/>
                      <a:pt x="642" y="63"/>
                    </a:cubicBezTo>
                    <a:cubicBezTo>
                      <a:pt x="647" y="50"/>
                      <a:pt x="625" y="13"/>
                      <a:pt x="612" y="6"/>
                    </a:cubicBezTo>
                    <a:cubicBezTo>
                      <a:pt x="599" y="0"/>
                      <a:pt x="589" y="5"/>
                      <a:pt x="584" y="5"/>
                    </a:cubicBezTo>
                    <a:cubicBezTo>
                      <a:pt x="573" y="3"/>
                      <a:pt x="564" y="1"/>
                      <a:pt x="547" y="10"/>
                    </a:cubicBezTo>
                    <a:cubicBezTo>
                      <a:pt x="519" y="23"/>
                      <a:pt x="515" y="48"/>
                      <a:pt x="518" y="57"/>
                    </a:cubicBezTo>
                    <a:cubicBezTo>
                      <a:pt x="512" y="57"/>
                      <a:pt x="496" y="78"/>
                      <a:pt x="504" y="87"/>
                    </a:cubicBezTo>
                    <a:cubicBezTo>
                      <a:pt x="494" y="87"/>
                      <a:pt x="482" y="103"/>
                      <a:pt x="483" y="117"/>
                    </a:cubicBezTo>
                    <a:cubicBezTo>
                      <a:pt x="473" y="121"/>
                      <a:pt x="462" y="133"/>
                      <a:pt x="464" y="144"/>
                    </a:cubicBezTo>
                    <a:cubicBezTo>
                      <a:pt x="452" y="141"/>
                      <a:pt x="433" y="156"/>
                      <a:pt x="426" y="163"/>
                    </a:cubicBezTo>
                    <a:cubicBezTo>
                      <a:pt x="412" y="153"/>
                      <a:pt x="380" y="162"/>
                      <a:pt x="375" y="169"/>
                    </a:cubicBezTo>
                    <a:cubicBezTo>
                      <a:pt x="365" y="161"/>
                      <a:pt x="329" y="168"/>
                      <a:pt x="327" y="175"/>
                    </a:cubicBezTo>
                    <a:cubicBezTo>
                      <a:pt x="313" y="166"/>
                      <a:pt x="293" y="167"/>
                      <a:pt x="278" y="174"/>
                    </a:cubicBezTo>
                    <a:cubicBezTo>
                      <a:pt x="275" y="165"/>
                      <a:pt x="243" y="159"/>
                      <a:pt x="235" y="167"/>
                    </a:cubicBezTo>
                    <a:cubicBezTo>
                      <a:pt x="225" y="153"/>
                      <a:pt x="203" y="141"/>
                      <a:pt x="193" y="145"/>
                    </a:cubicBezTo>
                    <a:cubicBezTo>
                      <a:pt x="192" y="137"/>
                      <a:pt x="173" y="121"/>
                      <a:pt x="161" y="120"/>
                    </a:cubicBezTo>
                    <a:cubicBezTo>
                      <a:pt x="152" y="109"/>
                      <a:pt x="136" y="93"/>
                      <a:pt x="122" y="95"/>
                    </a:cubicBezTo>
                    <a:cubicBezTo>
                      <a:pt x="104" y="74"/>
                      <a:pt x="74" y="82"/>
                      <a:pt x="70" y="84"/>
                    </a:cubicBezTo>
                    <a:cubicBezTo>
                      <a:pt x="67" y="87"/>
                      <a:pt x="61" y="93"/>
                      <a:pt x="55" y="95"/>
                    </a:cubicBezTo>
                    <a:cubicBezTo>
                      <a:pt x="42" y="99"/>
                      <a:pt x="28" y="109"/>
                      <a:pt x="22" y="127"/>
                    </a:cubicBezTo>
                    <a:cubicBezTo>
                      <a:pt x="16" y="144"/>
                      <a:pt x="9" y="168"/>
                      <a:pt x="22" y="189"/>
                    </a:cubicBezTo>
                    <a:cubicBezTo>
                      <a:pt x="14" y="202"/>
                      <a:pt x="15" y="247"/>
                      <a:pt x="27" y="256"/>
                    </a:cubicBezTo>
                    <a:cubicBezTo>
                      <a:pt x="16" y="269"/>
                      <a:pt x="23" y="295"/>
                      <a:pt x="28" y="309"/>
                    </a:cubicBezTo>
                    <a:cubicBezTo>
                      <a:pt x="16" y="319"/>
                      <a:pt x="16" y="359"/>
                      <a:pt x="22" y="367"/>
                    </a:cubicBezTo>
                    <a:cubicBezTo>
                      <a:pt x="8" y="376"/>
                      <a:pt x="9" y="406"/>
                      <a:pt x="16" y="422"/>
                    </a:cubicBezTo>
                    <a:cubicBezTo>
                      <a:pt x="2" y="435"/>
                      <a:pt x="3" y="464"/>
                      <a:pt x="13" y="477"/>
                    </a:cubicBezTo>
                    <a:cubicBezTo>
                      <a:pt x="2" y="491"/>
                      <a:pt x="0" y="529"/>
                      <a:pt x="17" y="540"/>
                    </a:cubicBezTo>
                    <a:cubicBezTo>
                      <a:pt x="13" y="567"/>
                      <a:pt x="30" y="600"/>
                      <a:pt x="45" y="610"/>
                    </a:cubicBezTo>
                    <a:cubicBezTo>
                      <a:pt x="42" y="630"/>
                      <a:pt x="63" y="668"/>
                      <a:pt x="89" y="668"/>
                    </a:cubicBezTo>
                    <a:cubicBezTo>
                      <a:pt x="94" y="687"/>
                      <a:pt x="135" y="718"/>
                      <a:pt x="162" y="703"/>
                    </a:cubicBezTo>
                    <a:cubicBezTo>
                      <a:pt x="183" y="690"/>
                      <a:pt x="181" y="682"/>
                      <a:pt x="189" y="670"/>
                    </a:cubicBezTo>
                    <a:cubicBezTo>
                      <a:pt x="192" y="666"/>
                      <a:pt x="196" y="662"/>
                      <a:pt x="200" y="658"/>
                    </a:cubicBezTo>
                    <a:cubicBezTo>
                      <a:pt x="199" y="658"/>
                      <a:pt x="199" y="658"/>
                      <a:pt x="198" y="658"/>
                    </a:cubicBezTo>
                    <a:cubicBezTo>
                      <a:pt x="195" y="659"/>
                      <a:pt x="192" y="657"/>
                      <a:pt x="192" y="654"/>
                    </a:cubicBezTo>
                    <a:cubicBezTo>
                      <a:pt x="191" y="651"/>
                      <a:pt x="192" y="648"/>
                      <a:pt x="195" y="648"/>
                    </a:cubicBezTo>
                    <a:cubicBezTo>
                      <a:pt x="199" y="646"/>
                      <a:pt x="203" y="647"/>
                      <a:pt x="207" y="649"/>
                    </a:cubicBezTo>
                    <a:cubicBezTo>
                      <a:pt x="211" y="642"/>
                      <a:pt x="216" y="634"/>
                      <a:pt x="218" y="622"/>
                    </a:cubicBezTo>
                    <a:cubicBezTo>
                      <a:pt x="222" y="595"/>
                      <a:pt x="179" y="554"/>
                      <a:pt x="158" y="550"/>
                    </a:cubicBezTo>
                    <a:cubicBezTo>
                      <a:pt x="149" y="538"/>
                      <a:pt x="138" y="517"/>
                      <a:pt x="127" y="508"/>
                    </a:cubicBezTo>
                    <a:cubicBezTo>
                      <a:pt x="138" y="489"/>
                      <a:pt x="129" y="463"/>
                      <a:pt x="129" y="463"/>
                    </a:cubicBezTo>
                    <a:cubicBezTo>
                      <a:pt x="131" y="444"/>
                      <a:pt x="132" y="432"/>
                      <a:pt x="125" y="415"/>
                    </a:cubicBezTo>
                    <a:cubicBezTo>
                      <a:pt x="134" y="401"/>
                      <a:pt x="133" y="377"/>
                      <a:pt x="125" y="366"/>
                    </a:cubicBezTo>
                    <a:cubicBezTo>
                      <a:pt x="133" y="355"/>
                      <a:pt x="137" y="328"/>
                      <a:pt x="133" y="315"/>
                    </a:cubicBezTo>
                    <a:cubicBezTo>
                      <a:pt x="136" y="302"/>
                      <a:pt x="137" y="291"/>
                      <a:pt x="132" y="276"/>
                    </a:cubicBezTo>
                    <a:cubicBezTo>
                      <a:pt x="142" y="265"/>
                      <a:pt x="132" y="241"/>
                      <a:pt x="128" y="232"/>
                    </a:cubicBezTo>
                    <a:cubicBezTo>
                      <a:pt x="135" y="242"/>
                      <a:pt x="148" y="264"/>
                      <a:pt x="176" y="265"/>
                    </a:cubicBezTo>
                    <a:cubicBezTo>
                      <a:pt x="200" y="285"/>
                      <a:pt x="207" y="280"/>
                      <a:pt x="227" y="282"/>
                    </a:cubicBezTo>
                    <a:cubicBezTo>
                      <a:pt x="233" y="295"/>
                      <a:pt x="272" y="296"/>
                      <a:pt x="282" y="288"/>
                    </a:cubicBezTo>
                    <a:cubicBezTo>
                      <a:pt x="288" y="297"/>
                      <a:pt x="321" y="305"/>
                      <a:pt x="331" y="291"/>
                    </a:cubicBezTo>
                    <a:cubicBezTo>
                      <a:pt x="336" y="294"/>
                      <a:pt x="366" y="302"/>
                      <a:pt x="376" y="289"/>
                    </a:cubicBezTo>
                    <a:cubicBezTo>
                      <a:pt x="384" y="292"/>
                      <a:pt x="413" y="294"/>
                      <a:pt x="422" y="278"/>
                    </a:cubicBezTo>
                    <a:cubicBezTo>
                      <a:pt x="432" y="281"/>
                      <a:pt x="457" y="278"/>
                      <a:pt x="469" y="267"/>
                    </a:cubicBezTo>
                    <a:cubicBezTo>
                      <a:pt x="475" y="274"/>
                      <a:pt x="509" y="250"/>
                      <a:pt x="509" y="239"/>
                    </a:cubicBezTo>
                    <a:cubicBezTo>
                      <a:pt x="514" y="247"/>
                      <a:pt x="537" y="217"/>
                      <a:pt x="541" y="204"/>
                    </a:cubicBezTo>
                    <a:cubicBezTo>
                      <a:pt x="541" y="204"/>
                      <a:pt x="534" y="232"/>
                      <a:pt x="541" y="235"/>
                    </a:cubicBezTo>
                    <a:cubicBezTo>
                      <a:pt x="536" y="238"/>
                      <a:pt x="538" y="275"/>
                      <a:pt x="548" y="280"/>
                    </a:cubicBezTo>
                    <a:cubicBezTo>
                      <a:pt x="541" y="287"/>
                      <a:pt x="547" y="323"/>
                      <a:pt x="556" y="326"/>
                    </a:cubicBezTo>
                    <a:cubicBezTo>
                      <a:pt x="550" y="333"/>
                      <a:pt x="549" y="371"/>
                      <a:pt x="562" y="382"/>
                    </a:cubicBezTo>
                    <a:cubicBezTo>
                      <a:pt x="556" y="397"/>
                      <a:pt x="558" y="421"/>
                      <a:pt x="566" y="425"/>
                    </a:cubicBezTo>
                    <a:cubicBezTo>
                      <a:pt x="562" y="432"/>
                      <a:pt x="564" y="464"/>
                      <a:pt x="577" y="464"/>
                    </a:cubicBezTo>
                    <a:cubicBezTo>
                      <a:pt x="568" y="469"/>
                      <a:pt x="577" y="500"/>
                      <a:pt x="587" y="498"/>
                    </a:cubicBezTo>
                    <a:cubicBezTo>
                      <a:pt x="587" y="498"/>
                      <a:pt x="583" y="504"/>
                      <a:pt x="584" y="511"/>
                    </a:cubicBezTo>
                    <a:cubicBezTo>
                      <a:pt x="585" y="519"/>
                      <a:pt x="589" y="528"/>
                      <a:pt x="595" y="532"/>
                    </a:cubicBezTo>
                    <a:cubicBezTo>
                      <a:pt x="590" y="534"/>
                      <a:pt x="588" y="557"/>
                      <a:pt x="596" y="561"/>
                    </a:cubicBezTo>
                    <a:cubicBezTo>
                      <a:pt x="590" y="560"/>
                      <a:pt x="583" y="584"/>
                      <a:pt x="584" y="592"/>
                    </a:cubicBezTo>
                    <a:cubicBezTo>
                      <a:pt x="579" y="595"/>
                      <a:pt x="574" y="605"/>
                      <a:pt x="578" y="617"/>
                    </a:cubicBezTo>
                    <a:cubicBezTo>
                      <a:pt x="566" y="616"/>
                      <a:pt x="551" y="638"/>
                      <a:pt x="554" y="650"/>
                    </a:cubicBezTo>
                    <a:cubicBezTo>
                      <a:pt x="553" y="650"/>
                      <a:pt x="553" y="650"/>
                      <a:pt x="553" y="650"/>
                    </a:cubicBezTo>
                    <a:cubicBezTo>
                      <a:pt x="545" y="649"/>
                      <a:pt x="525" y="659"/>
                      <a:pt x="517" y="666"/>
                    </a:cubicBezTo>
                    <a:cubicBezTo>
                      <a:pt x="498" y="654"/>
                      <a:pt x="492" y="661"/>
                      <a:pt x="458" y="652"/>
                    </a:cubicBezTo>
                    <a:cubicBezTo>
                      <a:pt x="424" y="643"/>
                      <a:pt x="395" y="598"/>
                      <a:pt x="328" y="646"/>
                    </a:cubicBezTo>
                    <a:cubicBezTo>
                      <a:pt x="271" y="686"/>
                      <a:pt x="287" y="743"/>
                      <a:pt x="298" y="766"/>
                    </a:cubicBezTo>
                    <a:cubicBezTo>
                      <a:pt x="293" y="773"/>
                      <a:pt x="285" y="796"/>
                      <a:pt x="285" y="831"/>
                    </a:cubicBezTo>
                    <a:cubicBezTo>
                      <a:pt x="285" y="861"/>
                      <a:pt x="315" y="899"/>
                      <a:pt x="326" y="914"/>
                    </a:cubicBezTo>
                    <a:cubicBezTo>
                      <a:pt x="339" y="930"/>
                      <a:pt x="347" y="940"/>
                      <a:pt x="347" y="952"/>
                    </a:cubicBezTo>
                    <a:cubicBezTo>
                      <a:pt x="347" y="962"/>
                      <a:pt x="368" y="963"/>
                      <a:pt x="368" y="952"/>
                    </a:cubicBezTo>
                    <a:cubicBezTo>
                      <a:pt x="368" y="938"/>
                      <a:pt x="372" y="932"/>
                      <a:pt x="388" y="909"/>
                    </a:cubicBezTo>
                    <a:cubicBezTo>
                      <a:pt x="405" y="886"/>
                      <a:pt x="419" y="852"/>
                      <a:pt x="418" y="817"/>
                    </a:cubicBezTo>
                    <a:cubicBezTo>
                      <a:pt x="418" y="798"/>
                      <a:pt x="406" y="794"/>
                      <a:pt x="412" y="779"/>
                    </a:cubicBezTo>
                    <a:cubicBezTo>
                      <a:pt x="421" y="758"/>
                      <a:pt x="415" y="750"/>
                      <a:pt x="411" y="737"/>
                    </a:cubicBezTo>
                    <a:cubicBezTo>
                      <a:pt x="421" y="734"/>
                      <a:pt x="459" y="761"/>
                      <a:pt x="483" y="768"/>
                    </a:cubicBezTo>
                    <a:cubicBezTo>
                      <a:pt x="508" y="774"/>
                      <a:pt x="547" y="776"/>
                      <a:pt x="556" y="763"/>
                    </a:cubicBezTo>
                    <a:cubicBezTo>
                      <a:pt x="564" y="766"/>
                      <a:pt x="614" y="731"/>
                      <a:pt x="609" y="712"/>
                    </a:cubicBezTo>
                    <a:cubicBezTo>
                      <a:pt x="625" y="717"/>
                      <a:pt x="657" y="686"/>
                      <a:pt x="648" y="663"/>
                    </a:cubicBezTo>
                    <a:cubicBezTo>
                      <a:pt x="663" y="665"/>
                      <a:pt x="687" y="623"/>
                      <a:pt x="685" y="600"/>
                    </a:cubicBezTo>
                    <a:cubicBezTo>
                      <a:pt x="692" y="601"/>
                      <a:pt x="701" y="561"/>
                      <a:pt x="694" y="550"/>
                    </a:cubicBezTo>
                    <a:close/>
                  </a:path>
                </a:pathLst>
              </a:custGeom>
              <a:solidFill>
                <a:srgbClr val="FADED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23" name="Freeform 1262"/>
              <p:cNvSpPr>
                <a:spLocks/>
              </p:cNvSpPr>
              <p:nvPr/>
            </p:nvSpPr>
            <p:spPr bwMode="auto">
              <a:xfrm>
                <a:off x="2090" y="2219"/>
                <a:ext cx="140" cy="322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6" y="54"/>
                  </a:cxn>
                  <a:cxn ang="0">
                    <a:pos x="21" y="85"/>
                  </a:cxn>
                  <a:cxn ang="0">
                    <a:pos x="54" y="121"/>
                  </a:cxn>
                  <a:cxn ang="0">
                    <a:pos x="53" y="92"/>
                  </a:cxn>
                  <a:cxn ang="0">
                    <a:pos x="33" y="62"/>
                  </a:cxn>
                  <a:cxn ang="0">
                    <a:pos x="18" y="36"/>
                  </a:cxn>
                  <a:cxn ang="0">
                    <a:pos x="14" y="0"/>
                  </a:cxn>
                </a:cxnLst>
                <a:rect l="0" t="0" r="r" b="b"/>
                <a:pathLst>
                  <a:path w="56" h="121">
                    <a:moveTo>
                      <a:pt x="0" y="24"/>
                    </a:moveTo>
                    <a:cubicBezTo>
                      <a:pt x="7" y="31"/>
                      <a:pt x="11" y="45"/>
                      <a:pt x="16" y="54"/>
                    </a:cubicBezTo>
                    <a:cubicBezTo>
                      <a:pt x="22" y="64"/>
                      <a:pt x="25" y="74"/>
                      <a:pt x="21" y="85"/>
                    </a:cubicBezTo>
                    <a:cubicBezTo>
                      <a:pt x="31" y="85"/>
                      <a:pt x="47" y="113"/>
                      <a:pt x="54" y="121"/>
                    </a:cubicBezTo>
                    <a:cubicBezTo>
                      <a:pt x="52" y="112"/>
                      <a:pt x="56" y="101"/>
                      <a:pt x="53" y="92"/>
                    </a:cubicBezTo>
                    <a:cubicBezTo>
                      <a:pt x="49" y="82"/>
                      <a:pt x="39" y="71"/>
                      <a:pt x="33" y="62"/>
                    </a:cubicBezTo>
                    <a:cubicBezTo>
                      <a:pt x="28" y="54"/>
                      <a:pt x="22" y="45"/>
                      <a:pt x="18" y="36"/>
                    </a:cubicBezTo>
                    <a:cubicBezTo>
                      <a:pt x="14" y="24"/>
                      <a:pt x="18" y="10"/>
                      <a:pt x="14" y="0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24" name="Freeform 1263"/>
              <p:cNvSpPr>
                <a:spLocks/>
              </p:cNvSpPr>
              <p:nvPr/>
            </p:nvSpPr>
            <p:spPr bwMode="auto">
              <a:xfrm>
                <a:off x="2065" y="1827"/>
                <a:ext cx="105" cy="464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8" y="41"/>
                  </a:cxn>
                  <a:cxn ang="0">
                    <a:pos x="0" y="62"/>
                  </a:cxn>
                  <a:cxn ang="0">
                    <a:pos x="15" y="87"/>
                  </a:cxn>
                  <a:cxn ang="0">
                    <a:pos x="1" y="116"/>
                  </a:cxn>
                  <a:cxn ang="0">
                    <a:pos x="8" y="140"/>
                  </a:cxn>
                  <a:cxn ang="0">
                    <a:pos x="5" y="174"/>
                  </a:cxn>
                  <a:cxn ang="0">
                    <a:pos x="27" y="172"/>
                  </a:cxn>
                  <a:cxn ang="0">
                    <a:pos x="19" y="118"/>
                  </a:cxn>
                  <a:cxn ang="0">
                    <a:pos x="42" y="0"/>
                  </a:cxn>
                </a:cxnLst>
                <a:rect l="0" t="0" r="r" b="b"/>
                <a:pathLst>
                  <a:path w="42" h="174">
                    <a:moveTo>
                      <a:pt x="20" y="9"/>
                    </a:moveTo>
                    <a:cubicBezTo>
                      <a:pt x="31" y="18"/>
                      <a:pt x="20" y="31"/>
                      <a:pt x="18" y="41"/>
                    </a:cubicBezTo>
                    <a:cubicBezTo>
                      <a:pt x="15" y="57"/>
                      <a:pt x="16" y="57"/>
                      <a:pt x="0" y="62"/>
                    </a:cubicBezTo>
                    <a:cubicBezTo>
                      <a:pt x="13" y="66"/>
                      <a:pt x="15" y="73"/>
                      <a:pt x="15" y="87"/>
                    </a:cubicBezTo>
                    <a:cubicBezTo>
                      <a:pt x="15" y="97"/>
                      <a:pt x="13" y="113"/>
                      <a:pt x="1" y="116"/>
                    </a:cubicBezTo>
                    <a:cubicBezTo>
                      <a:pt x="21" y="107"/>
                      <a:pt x="8" y="135"/>
                      <a:pt x="8" y="140"/>
                    </a:cubicBezTo>
                    <a:cubicBezTo>
                      <a:pt x="7" y="154"/>
                      <a:pt x="18" y="159"/>
                      <a:pt x="5" y="174"/>
                    </a:cubicBezTo>
                    <a:cubicBezTo>
                      <a:pt x="13" y="171"/>
                      <a:pt x="19" y="172"/>
                      <a:pt x="27" y="172"/>
                    </a:cubicBezTo>
                    <a:cubicBezTo>
                      <a:pt x="21" y="154"/>
                      <a:pt x="17" y="137"/>
                      <a:pt x="19" y="118"/>
                    </a:cubicBezTo>
                    <a:cubicBezTo>
                      <a:pt x="22" y="99"/>
                      <a:pt x="40" y="20"/>
                      <a:pt x="42" y="0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25" name="Freeform 1264"/>
              <p:cNvSpPr>
                <a:spLocks/>
              </p:cNvSpPr>
              <p:nvPr/>
            </p:nvSpPr>
            <p:spPr bwMode="auto">
              <a:xfrm>
                <a:off x="2075" y="1320"/>
                <a:ext cx="118" cy="5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15"/>
                  </a:cxn>
                  <a:cxn ang="0">
                    <a:pos x="33" y="29"/>
                  </a:cxn>
                  <a:cxn ang="0">
                    <a:pos x="45" y="84"/>
                  </a:cxn>
                  <a:cxn ang="0">
                    <a:pos x="39" y="147"/>
                  </a:cxn>
                  <a:cxn ang="0">
                    <a:pos x="30" y="212"/>
                  </a:cxn>
                  <a:cxn ang="0">
                    <a:pos x="1" y="198"/>
                  </a:cxn>
                  <a:cxn ang="0">
                    <a:pos x="23" y="182"/>
                  </a:cxn>
                  <a:cxn ang="0">
                    <a:pos x="24" y="142"/>
                  </a:cxn>
                  <a:cxn ang="0">
                    <a:pos x="10" y="138"/>
                  </a:cxn>
                  <a:cxn ang="0">
                    <a:pos x="4" y="89"/>
                  </a:cxn>
                  <a:cxn ang="0">
                    <a:pos x="31" y="66"/>
                  </a:cxn>
                  <a:cxn ang="0">
                    <a:pos x="31" y="48"/>
                  </a:cxn>
                  <a:cxn ang="0">
                    <a:pos x="17" y="43"/>
                  </a:cxn>
                  <a:cxn ang="0">
                    <a:pos x="8" y="11"/>
                  </a:cxn>
                </a:cxnLst>
                <a:rect l="0" t="0" r="r" b="b"/>
                <a:pathLst>
                  <a:path w="47" h="212">
                    <a:moveTo>
                      <a:pt x="0" y="0"/>
                    </a:moveTo>
                    <a:cubicBezTo>
                      <a:pt x="3" y="11"/>
                      <a:pt x="11" y="10"/>
                      <a:pt x="18" y="15"/>
                    </a:cubicBezTo>
                    <a:cubicBezTo>
                      <a:pt x="23" y="18"/>
                      <a:pt x="29" y="25"/>
                      <a:pt x="33" y="29"/>
                    </a:cubicBezTo>
                    <a:cubicBezTo>
                      <a:pt x="47" y="43"/>
                      <a:pt x="47" y="65"/>
                      <a:pt x="45" y="84"/>
                    </a:cubicBezTo>
                    <a:cubicBezTo>
                      <a:pt x="42" y="106"/>
                      <a:pt x="38" y="125"/>
                      <a:pt x="39" y="147"/>
                    </a:cubicBezTo>
                    <a:cubicBezTo>
                      <a:pt x="40" y="169"/>
                      <a:pt x="38" y="190"/>
                      <a:pt x="30" y="212"/>
                    </a:cubicBezTo>
                    <a:cubicBezTo>
                      <a:pt x="29" y="201"/>
                      <a:pt x="10" y="198"/>
                      <a:pt x="1" y="198"/>
                    </a:cubicBezTo>
                    <a:cubicBezTo>
                      <a:pt x="15" y="193"/>
                      <a:pt x="19" y="194"/>
                      <a:pt x="23" y="182"/>
                    </a:cubicBezTo>
                    <a:cubicBezTo>
                      <a:pt x="25" y="175"/>
                      <a:pt x="25" y="149"/>
                      <a:pt x="24" y="142"/>
                    </a:cubicBezTo>
                    <a:cubicBezTo>
                      <a:pt x="22" y="133"/>
                      <a:pt x="19" y="135"/>
                      <a:pt x="10" y="138"/>
                    </a:cubicBezTo>
                    <a:cubicBezTo>
                      <a:pt x="33" y="128"/>
                      <a:pt x="30" y="71"/>
                      <a:pt x="4" y="89"/>
                    </a:cubicBezTo>
                    <a:cubicBezTo>
                      <a:pt x="11" y="79"/>
                      <a:pt x="26" y="78"/>
                      <a:pt x="31" y="66"/>
                    </a:cubicBezTo>
                    <a:cubicBezTo>
                      <a:pt x="33" y="62"/>
                      <a:pt x="33" y="52"/>
                      <a:pt x="31" y="48"/>
                    </a:cubicBezTo>
                    <a:cubicBezTo>
                      <a:pt x="27" y="41"/>
                      <a:pt x="24" y="44"/>
                      <a:pt x="17" y="43"/>
                    </a:cubicBezTo>
                    <a:cubicBezTo>
                      <a:pt x="28" y="29"/>
                      <a:pt x="6" y="25"/>
                      <a:pt x="8" y="11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26" name="Freeform 1265"/>
              <p:cNvSpPr>
                <a:spLocks/>
              </p:cNvSpPr>
              <p:nvPr/>
            </p:nvSpPr>
            <p:spPr bwMode="auto">
              <a:xfrm>
                <a:off x="2180" y="1429"/>
                <a:ext cx="83" cy="315"/>
              </a:xfrm>
              <a:custGeom>
                <a:avLst/>
                <a:gdLst/>
                <a:ahLst/>
                <a:cxnLst>
                  <a:cxn ang="0">
                    <a:pos x="33" y="31"/>
                  </a:cxn>
                  <a:cxn ang="0">
                    <a:pos x="15" y="71"/>
                  </a:cxn>
                  <a:cxn ang="0">
                    <a:pos x="14" y="95"/>
                  </a:cxn>
                  <a:cxn ang="0">
                    <a:pos x="5" y="118"/>
                  </a:cxn>
                  <a:cxn ang="0">
                    <a:pos x="2" y="51"/>
                  </a:cxn>
                  <a:cxn ang="0">
                    <a:pos x="7" y="20"/>
                  </a:cxn>
                  <a:cxn ang="0">
                    <a:pos x="7" y="0"/>
                  </a:cxn>
                </a:cxnLst>
                <a:rect l="0" t="0" r="r" b="b"/>
                <a:pathLst>
                  <a:path w="33" h="118">
                    <a:moveTo>
                      <a:pt x="33" y="31"/>
                    </a:moveTo>
                    <a:cubicBezTo>
                      <a:pt x="16" y="27"/>
                      <a:pt x="15" y="60"/>
                      <a:pt x="15" y="71"/>
                    </a:cubicBezTo>
                    <a:cubicBezTo>
                      <a:pt x="16" y="80"/>
                      <a:pt x="17" y="86"/>
                      <a:pt x="14" y="95"/>
                    </a:cubicBezTo>
                    <a:cubicBezTo>
                      <a:pt x="11" y="103"/>
                      <a:pt x="8" y="110"/>
                      <a:pt x="5" y="118"/>
                    </a:cubicBezTo>
                    <a:cubicBezTo>
                      <a:pt x="0" y="96"/>
                      <a:pt x="1" y="73"/>
                      <a:pt x="2" y="51"/>
                    </a:cubicBezTo>
                    <a:cubicBezTo>
                      <a:pt x="3" y="40"/>
                      <a:pt x="6" y="30"/>
                      <a:pt x="7" y="20"/>
                    </a:cubicBezTo>
                    <a:cubicBezTo>
                      <a:pt x="8" y="13"/>
                      <a:pt x="4" y="6"/>
                      <a:pt x="7" y="0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27" name="Freeform 1266"/>
              <p:cNvSpPr>
                <a:spLocks/>
              </p:cNvSpPr>
              <p:nvPr/>
            </p:nvSpPr>
            <p:spPr bwMode="auto">
              <a:xfrm>
                <a:off x="3195" y="2208"/>
                <a:ext cx="433" cy="517"/>
              </a:xfrm>
              <a:custGeom>
                <a:avLst/>
                <a:gdLst/>
                <a:ahLst/>
                <a:cxnLst>
                  <a:cxn ang="0">
                    <a:pos x="107" y="177"/>
                  </a:cxn>
                  <a:cxn ang="0">
                    <a:pos x="77" y="187"/>
                  </a:cxn>
                  <a:cxn ang="0">
                    <a:pos x="44" y="193"/>
                  </a:cxn>
                  <a:cxn ang="0">
                    <a:pos x="17" y="194"/>
                  </a:cxn>
                  <a:cxn ang="0">
                    <a:pos x="0" y="183"/>
                  </a:cxn>
                  <a:cxn ang="0">
                    <a:pos x="41" y="178"/>
                  </a:cxn>
                  <a:cxn ang="0">
                    <a:pos x="83" y="169"/>
                  </a:cxn>
                  <a:cxn ang="0">
                    <a:pos x="103" y="159"/>
                  </a:cxn>
                  <a:cxn ang="0">
                    <a:pos x="121" y="142"/>
                  </a:cxn>
                  <a:cxn ang="0">
                    <a:pos x="136" y="111"/>
                  </a:cxn>
                  <a:cxn ang="0">
                    <a:pos x="153" y="73"/>
                  </a:cxn>
                  <a:cxn ang="0">
                    <a:pos x="158" y="35"/>
                  </a:cxn>
                  <a:cxn ang="0">
                    <a:pos x="159" y="1"/>
                  </a:cxn>
                  <a:cxn ang="0">
                    <a:pos x="170" y="0"/>
                  </a:cxn>
                  <a:cxn ang="0">
                    <a:pos x="173" y="76"/>
                  </a:cxn>
                  <a:cxn ang="0">
                    <a:pos x="157" y="119"/>
                  </a:cxn>
                  <a:cxn ang="0">
                    <a:pos x="145" y="143"/>
                  </a:cxn>
                </a:cxnLst>
                <a:rect l="0" t="0" r="r" b="b"/>
                <a:pathLst>
                  <a:path w="173" h="194">
                    <a:moveTo>
                      <a:pt x="107" y="177"/>
                    </a:moveTo>
                    <a:cubicBezTo>
                      <a:pt x="97" y="180"/>
                      <a:pt x="87" y="183"/>
                      <a:pt x="77" y="187"/>
                    </a:cubicBezTo>
                    <a:cubicBezTo>
                      <a:pt x="66" y="192"/>
                      <a:pt x="56" y="191"/>
                      <a:pt x="44" y="193"/>
                    </a:cubicBezTo>
                    <a:cubicBezTo>
                      <a:pt x="35" y="194"/>
                      <a:pt x="26" y="194"/>
                      <a:pt x="17" y="194"/>
                    </a:cubicBezTo>
                    <a:cubicBezTo>
                      <a:pt x="8" y="194"/>
                      <a:pt x="5" y="190"/>
                      <a:pt x="0" y="183"/>
                    </a:cubicBezTo>
                    <a:cubicBezTo>
                      <a:pt x="7" y="191"/>
                      <a:pt x="34" y="186"/>
                      <a:pt x="41" y="178"/>
                    </a:cubicBezTo>
                    <a:cubicBezTo>
                      <a:pt x="50" y="193"/>
                      <a:pt x="77" y="180"/>
                      <a:pt x="83" y="169"/>
                    </a:cubicBezTo>
                    <a:cubicBezTo>
                      <a:pt x="93" y="175"/>
                      <a:pt x="96" y="163"/>
                      <a:pt x="103" y="159"/>
                    </a:cubicBezTo>
                    <a:cubicBezTo>
                      <a:pt x="109" y="155"/>
                      <a:pt x="124" y="151"/>
                      <a:pt x="121" y="142"/>
                    </a:cubicBezTo>
                    <a:cubicBezTo>
                      <a:pt x="136" y="146"/>
                      <a:pt x="143" y="121"/>
                      <a:pt x="136" y="111"/>
                    </a:cubicBezTo>
                    <a:cubicBezTo>
                      <a:pt x="152" y="103"/>
                      <a:pt x="155" y="91"/>
                      <a:pt x="153" y="73"/>
                    </a:cubicBezTo>
                    <a:cubicBezTo>
                      <a:pt x="163" y="69"/>
                      <a:pt x="167" y="41"/>
                      <a:pt x="158" y="35"/>
                    </a:cubicBezTo>
                    <a:cubicBezTo>
                      <a:pt x="165" y="25"/>
                      <a:pt x="158" y="12"/>
                      <a:pt x="159" y="1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3" y="76"/>
                      <a:pt x="173" y="76"/>
                      <a:pt x="173" y="76"/>
                    </a:cubicBezTo>
                    <a:cubicBezTo>
                      <a:pt x="157" y="119"/>
                      <a:pt x="157" y="119"/>
                      <a:pt x="157" y="119"/>
                    </a:cubicBezTo>
                    <a:cubicBezTo>
                      <a:pt x="145" y="143"/>
                      <a:pt x="145" y="143"/>
                      <a:pt x="145" y="143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28" name="Freeform 1267"/>
              <p:cNvSpPr>
                <a:spLocks/>
              </p:cNvSpPr>
              <p:nvPr/>
            </p:nvSpPr>
            <p:spPr bwMode="auto">
              <a:xfrm>
                <a:off x="3363" y="1120"/>
                <a:ext cx="282" cy="1184"/>
              </a:xfrm>
              <a:custGeom>
                <a:avLst/>
                <a:gdLst/>
                <a:ahLst/>
                <a:cxnLst>
                  <a:cxn ang="0">
                    <a:pos x="0" y="112"/>
                  </a:cxn>
                  <a:cxn ang="0">
                    <a:pos x="37" y="103"/>
                  </a:cxn>
                  <a:cxn ang="0">
                    <a:pos x="33" y="137"/>
                  </a:cxn>
                  <a:cxn ang="0">
                    <a:pos x="44" y="162"/>
                  </a:cxn>
                  <a:cxn ang="0">
                    <a:pos x="40" y="187"/>
                  </a:cxn>
                  <a:cxn ang="0">
                    <a:pos x="45" y="234"/>
                  </a:cxn>
                  <a:cxn ang="0">
                    <a:pos x="55" y="261"/>
                  </a:cxn>
                  <a:cxn ang="0">
                    <a:pos x="50" y="287"/>
                  </a:cxn>
                  <a:cxn ang="0">
                    <a:pos x="56" y="331"/>
                  </a:cxn>
                  <a:cxn ang="0">
                    <a:pos x="69" y="347"/>
                  </a:cxn>
                  <a:cxn ang="0">
                    <a:pos x="68" y="371"/>
                  </a:cxn>
                  <a:cxn ang="0">
                    <a:pos x="84" y="405"/>
                  </a:cxn>
                  <a:cxn ang="0">
                    <a:pos x="97" y="444"/>
                  </a:cxn>
                  <a:cxn ang="0">
                    <a:pos x="102" y="401"/>
                  </a:cxn>
                  <a:cxn ang="0">
                    <a:pos x="87" y="338"/>
                  </a:cxn>
                  <a:cxn ang="0">
                    <a:pos x="61" y="189"/>
                  </a:cxn>
                  <a:cxn ang="0">
                    <a:pos x="60" y="120"/>
                  </a:cxn>
                  <a:cxn ang="0">
                    <a:pos x="63" y="88"/>
                  </a:cxn>
                  <a:cxn ang="0">
                    <a:pos x="71" y="59"/>
                  </a:cxn>
                  <a:cxn ang="0">
                    <a:pos x="70" y="22"/>
                  </a:cxn>
                  <a:cxn ang="0">
                    <a:pos x="60" y="0"/>
                  </a:cxn>
                  <a:cxn ang="0">
                    <a:pos x="44" y="47"/>
                  </a:cxn>
                  <a:cxn ang="0">
                    <a:pos x="16" y="87"/>
                  </a:cxn>
                  <a:cxn ang="0">
                    <a:pos x="10" y="101"/>
                  </a:cxn>
                </a:cxnLst>
                <a:rect l="0" t="0" r="r" b="b"/>
                <a:pathLst>
                  <a:path w="113" h="444">
                    <a:moveTo>
                      <a:pt x="0" y="112"/>
                    </a:moveTo>
                    <a:cubicBezTo>
                      <a:pt x="8" y="107"/>
                      <a:pt x="27" y="92"/>
                      <a:pt x="37" y="103"/>
                    </a:cubicBezTo>
                    <a:cubicBezTo>
                      <a:pt x="45" y="111"/>
                      <a:pt x="43" y="132"/>
                      <a:pt x="33" y="137"/>
                    </a:cubicBezTo>
                    <a:cubicBezTo>
                      <a:pt x="43" y="141"/>
                      <a:pt x="43" y="153"/>
                      <a:pt x="44" y="162"/>
                    </a:cubicBezTo>
                    <a:cubicBezTo>
                      <a:pt x="45" y="171"/>
                      <a:pt x="48" y="181"/>
                      <a:pt x="40" y="187"/>
                    </a:cubicBezTo>
                    <a:cubicBezTo>
                      <a:pt x="47" y="186"/>
                      <a:pt x="51" y="228"/>
                      <a:pt x="45" y="234"/>
                    </a:cubicBezTo>
                    <a:cubicBezTo>
                      <a:pt x="53" y="232"/>
                      <a:pt x="55" y="255"/>
                      <a:pt x="55" y="261"/>
                    </a:cubicBezTo>
                    <a:cubicBezTo>
                      <a:pt x="55" y="270"/>
                      <a:pt x="54" y="279"/>
                      <a:pt x="50" y="287"/>
                    </a:cubicBezTo>
                    <a:cubicBezTo>
                      <a:pt x="62" y="291"/>
                      <a:pt x="61" y="323"/>
                      <a:pt x="56" y="331"/>
                    </a:cubicBezTo>
                    <a:cubicBezTo>
                      <a:pt x="59" y="323"/>
                      <a:pt x="68" y="344"/>
                      <a:pt x="69" y="347"/>
                    </a:cubicBezTo>
                    <a:cubicBezTo>
                      <a:pt x="71" y="354"/>
                      <a:pt x="73" y="364"/>
                      <a:pt x="68" y="371"/>
                    </a:cubicBezTo>
                    <a:cubicBezTo>
                      <a:pt x="79" y="367"/>
                      <a:pt x="90" y="397"/>
                      <a:pt x="84" y="405"/>
                    </a:cubicBezTo>
                    <a:cubicBezTo>
                      <a:pt x="97" y="415"/>
                      <a:pt x="101" y="429"/>
                      <a:pt x="97" y="444"/>
                    </a:cubicBezTo>
                    <a:cubicBezTo>
                      <a:pt x="113" y="438"/>
                      <a:pt x="103" y="414"/>
                      <a:pt x="102" y="401"/>
                    </a:cubicBezTo>
                    <a:cubicBezTo>
                      <a:pt x="101" y="380"/>
                      <a:pt x="93" y="358"/>
                      <a:pt x="87" y="338"/>
                    </a:cubicBezTo>
                    <a:cubicBezTo>
                      <a:pt x="73" y="289"/>
                      <a:pt x="65" y="240"/>
                      <a:pt x="61" y="189"/>
                    </a:cubicBezTo>
                    <a:cubicBezTo>
                      <a:pt x="59" y="167"/>
                      <a:pt x="56" y="142"/>
                      <a:pt x="60" y="120"/>
                    </a:cubicBezTo>
                    <a:cubicBezTo>
                      <a:pt x="61" y="109"/>
                      <a:pt x="61" y="99"/>
                      <a:pt x="63" y="88"/>
                    </a:cubicBezTo>
                    <a:cubicBezTo>
                      <a:pt x="65" y="78"/>
                      <a:pt x="70" y="69"/>
                      <a:pt x="71" y="59"/>
                    </a:cubicBezTo>
                    <a:cubicBezTo>
                      <a:pt x="72" y="47"/>
                      <a:pt x="72" y="33"/>
                      <a:pt x="70" y="22"/>
                    </a:cubicBezTo>
                    <a:cubicBezTo>
                      <a:pt x="69" y="16"/>
                      <a:pt x="67" y="1"/>
                      <a:pt x="60" y="0"/>
                    </a:cubicBezTo>
                    <a:cubicBezTo>
                      <a:pt x="67" y="19"/>
                      <a:pt x="51" y="33"/>
                      <a:pt x="44" y="47"/>
                    </a:cubicBezTo>
                    <a:cubicBezTo>
                      <a:pt x="38" y="58"/>
                      <a:pt x="31" y="86"/>
                      <a:pt x="16" y="87"/>
                    </a:cubicBezTo>
                    <a:cubicBezTo>
                      <a:pt x="16" y="91"/>
                      <a:pt x="12" y="97"/>
                      <a:pt x="10" y="101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29" name="Freeform 1268"/>
              <p:cNvSpPr>
                <a:spLocks/>
              </p:cNvSpPr>
              <p:nvPr/>
            </p:nvSpPr>
            <p:spPr bwMode="auto">
              <a:xfrm>
                <a:off x="2483" y="2595"/>
                <a:ext cx="195" cy="82"/>
              </a:xfrm>
              <a:custGeom>
                <a:avLst/>
                <a:gdLst/>
                <a:ahLst/>
                <a:cxnLst>
                  <a:cxn ang="0">
                    <a:pos x="4" y="3"/>
                  </a:cxn>
                  <a:cxn ang="0">
                    <a:pos x="1" y="9"/>
                  </a:cxn>
                  <a:cxn ang="0">
                    <a:pos x="7" y="13"/>
                  </a:cxn>
                  <a:cxn ang="0">
                    <a:pos x="15" y="18"/>
                  </a:cxn>
                  <a:cxn ang="0">
                    <a:pos x="45" y="26"/>
                  </a:cxn>
                  <a:cxn ang="0">
                    <a:pos x="69" y="16"/>
                  </a:cxn>
                  <a:cxn ang="0">
                    <a:pos x="77" y="10"/>
                  </a:cxn>
                  <a:cxn ang="0">
                    <a:pos x="75" y="3"/>
                  </a:cxn>
                  <a:cxn ang="0">
                    <a:pos x="64" y="5"/>
                  </a:cxn>
                  <a:cxn ang="0">
                    <a:pos x="42" y="16"/>
                  </a:cxn>
                  <a:cxn ang="0">
                    <a:pos x="22" y="9"/>
                  </a:cxn>
                  <a:cxn ang="0">
                    <a:pos x="4" y="3"/>
                  </a:cxn>
                </a:cxnLst>
                <a:rect l="0" t="0" r="r" b="b"/>
                <a:pathLst>
                  <a:path w="78" h="31">
                    <a:moveTo>
                      <a:pt x="4" y="3"/>
                    </a:moveTo>
                    <a:cubicBezTo>
                      <a:pt x="1" y="3"/>
                      <a:pt x="0" y="6"/>
                      <a:pt x="1" y="9"/>
                    </a:cubicBezTo>
                    <a:cubicBezTo>
                      <a:pt x="1" y="12"/>
                      <a:pt x="4" y="14"/>
                      <a:pt x="7" y="13"/>
                    </a:cubicBezTo>
                    <a:cubicBezTo>
                      <a:pt x="9" y="13"/>
                      <a:pt x="11" y="14"/>
                      <a:pt x="15" y="18"/>
                    </a:cubicBezTo>
                    <a:cubicBezTo>
                      <a:pt x="22" y="23"/>
                      <a:pt x="31" y="31"/>
                      <a:pt x="45" y="26"/>
                    </a:cubicBezTo>
                    <a:cubicBezTo>
                      <a:pt x="57" y="22"/>
                      <a:pt x="65" y="19"/>
                      <a:pt x="69" y="16"/>
                    </a:cubicBezTo>
                    <a:cubicBezTo>
                      <a:pt x="69" y="16"/>
                      <a:pt x="76" y="12"/>
                      <a:pt x="77" y="10"/>
                    </a:cubicBezTo>
                    <a:cubicBezTo>
                      <a:pt x="78" y="7"/>
                      <a:pt x="78" y="4"/>
                      <a:pt x="75" y="3"/>
                    </a:cubicBezTo>
                    <a:cubicBezTo>
                      <a:pt x="71" y="1"/>
                      <a:pt x="68" y="3"/>
                      <a:pt x="64" y="5"/>
                    </a:cubicBezTo>
                    <a:cubicBezTo>
                      <a:pt x="60" y="8"/>
                      <a:pt x="53" y="12"/>
                      <a:pt x="42" y="16"/>
                    </a:cubicBezTo>
                    <a:cubicBezTo>
                      <a:pt x="33" y="18"/>
                      <a:pt x="28" y="14"/>
                      <a:pt x="22" y="9"/>
                    </a:cubicBezTo>
                    <a:cubicBezTo>
                      <a:pt x="17" y="5"/>
                      <a:pt x="11" y="0"/>
                      <a:pt x="4" y="3"/>
                    </a:cubicBezTo>
                    <a:close/>
                  </a:path>
                </a:pathLst>
              </a:custGeom>
              <a:solidFill>
                <a:srgbClr val="FADED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0" name="Freeform 1269"/>
              <p:cNvSpPr>
                <a:spLocks/>
              </p:cNvSpPr>
              <p:nvPr/>
            </p:nvSpPr>
            <p:spPr bwMode="auto">
              <a:xfrm>
                <a:off x="2100" y="1395"/>
                <a:ext cx="403" cy="1261"/>
              </a:xfrm>
              <a:custGeom>
                <a:avLst/>
                <a:gdLst/>
                <a:ahLst/>
                <a:cxnLst>
                  <a:cxn ang="0">
                    <a:pos x="160" y="463"/>
                  </a:cxn>
                  <a:cxn ang="0">
                    <a:pos x="154" y="459"/>
                  </a:cxn>
                  <a:cxn ang="0">
                    <a:pos x="157" y="453"/>
                  </a:cxn>
                  <a:cxn ang="0">
                    <a:pos x="125" y="453"/>
                  </a:cxn>
                  <a:cxn ang="0">
                    <a:pos x="72" y="415"/>
                  </a:cxn>
                  <a:cxn ang="0">
                    <a:pos x="44" y="381"/>
                  </a:cxn>
                  <a:cxn ang="0">
                    <a:pos x="24" y="337"/>
                  </a:cxn>
                  <a:cxn ang="0">
                    <a:pos x="18" y="304"/>
                  </a:cxn>
                  <a:cxn ang="0">
                    <a:pos x="17" y="268"/>
                  </a:cxn>
                  <a:cxn ang="0">
                    <a:pos x="20" y="243"/>
                  </a:cxn>
                  <a:cxn ang="0">
                    <a:pos x="26" y="213"/>
                  </a:cxn>
                  <a:cxn ang="0">
                    <a:pos x="31" y="200"/>
                  </a:cxn>
                  <a:cxn ang="0">
                    <a:pos x="37" y="164"/>
                  </a:cxn>
                  <a:cxn ang="0">
                    <a:pos x="39" y="141"/>
                  </a:cxn>
                  <a:cxn ang="0">
                    <a:pos x="43" y="113"/>
                  </a:cxn>
                  <a:cxn ang="0">
                    <a:pos x="41" y="76"/>
                  </a:cxn>
                  <a:cxn ang="0">
                    <a:pos x="43" y="34"/>
                  </a:cxn>
                  <a:cxn ang="0">
                    <a:pos x="40" y="8"/>
                  </a:cxn>
                  <a:cxn ang="0">
                    <a:pos x="22" y="0"/>
                  </a:cxn>
                  <a:cxn ang="0">
                    <a:pos x="28" y="14"/>
                  </a:cxn>
                  <a:cxn ang="0">
                    <a:pos x="30" y="49"/>
                  </a:cxn>
                  <a:cxn ang="0">
                    <a:pos x="27" y="72"/>
                  </a:cxn>
                  <a:cxn ang="0">
                    <a:pos x="27" y="98"/>
                  </a:cxn>
                  <a:cxn ang="0">
                    <a:pos x="26" y="114"/>
                  </a:cxn>
                  <a:cxn ang="0">
                    <a:pos x="22" y="139"/>
                  </a:cxn>
                  <a:cxn ang="0">
                    <a:pos x="21" y="177"/>
                  </a:cxn>
                  <a:cxn ang="0">
                    <a:pos x="13" y="202"/>
                  </a:cxn>
                  <a:cxn ang="0">
                    <a:pos x="12" y="226"/>
                  </a:cxn>
                  <a:cxn ang="0">
                    <a:pos x="9" y="248"/>
                  </a:cxn>
                  <a:cxn ang="0">
                    <a:pos x="5" y="279"/>
                  </a:cxn>
                  <a:cxn ang="0">
                    <a:pos x="1" y="309"/>
                  </a:cxn>
                  <a:cxn ang="0">
                    <a:pos x="6" y="323"/>
                  </a:cxn>
                  <a:cxn ang="0">
                    <a:pos x="16" y="358"/>
                  </a:cxn>
                  <a:cxn ang="0">
                    <a:pos x="35" y="390"/>
                  </a:cxn>
                  <a:cxn ang="0">
                    <a:pos x="51" y="416"/>
                  </a:cxn>
                  <a:cxn ang="0">
                    <a:pos x="67" y="431"/>
                  </a:cxn>
                  <a:cxn ang="0">
                    <a:pos x="81" y="446"/>
                  </a:cxn>
                  <a:cxn ang="0">
                    <a:pos x="151" y="469"/>
                  </a:cxn>
                  <a:cxn ang="0">
                    <a:pos x="161" y="463"/>
                  </a:cxn>
                  <a:cxn ang="0">
                    <a:pos x="160" y="463"/>
                  </a:cxn>
                </a:cxnLst>
                <a:rect l="0" t="0" r="r" b="b"/>
                <a:pathLst>
                  <a:path w="161" h="473">
                    <a:moveTo>
                      <a:pt x="160" y="463"/>
                    </a:moveTo>
                    <a:cubicBezTo>
                      <a:pt x="157" y="464"/>
                      <a:pt x="154" y="462"/>
                      <a:pt x="154" y="459"/>
                    </a:cubicBezTo>
                    <a:cubicBezTo>
                      <a:pt x="153" y="456"/>
                      <a:pt x="154" y="453"/>
                      <a:pt x="157" y="453"/>
                    </a:cubicBezTo>
                    <a:cubicBezTo>
                      <a:pt x="157" y="453"/>
                      <a:pt x="140" y="458"/>
                      <a:pt x="125" y="453"/>
                    </a:cubicBezTo>
                    <a:cubicBezTo>
                      <a:pt x="110" y="448"/>
                      <a:pt x="79" y="422"/>
                      <a:pt x="72" y="415"/>
                    </a:cubicBezTo>
                    <a:cubicBezTo>
                      <a:pt x="65" y="408"/>
                      <a:pt x="52" y="385"/>
                      <a:pt x="44" y="381"/>
                    </a:cubicBezTo>
                    <a:cubicBezTo>
                      <a:pt x="35" y="378"/>
                      <a:pt x="22" y="346"/>
                      <a:pt x="24" y="337"/>
                    </a:cubicBezTo>
                    <a:cubicBezTo>
                      <a:pt x="25" y="329"/>
                      <a:pt x="22" y="310"/>
                      <a:pt x="18" y="304"/>
                    </a:cubicBezTo>
                    <a:cubicBezTo>
                      <a:pt x="15" y="297"/>
                      <a:pt x="13" y="273"/>
                      <a:pt x="17" y="268"/>
                    </a:cubicBezTo>
                    <a:cubicBezTo>
                      <a:pt x="21" y="262"/>
                      <a:pt x="21" y="248"/>
                      <a:pt x="20" y="243"/>
                    </a:cubicBezTo>
                    <a:cubicBezTo>
                      <a:pt x="20" y="237"/>
                      <a:pt x="24" y="217"/>
                      <a:pt x="26" y="213"/>
                    </a:cubicBezTo>
                    <a:cubicBezTo>
                      <a:pt x="28" y="209"/>
                      <a:pt x="31" y="207"/>
                      <a:pt x="31" y="200"/>
                    </a:cubicBezTo>
                    <a:cubicBezTo>
                      <a:pt x="31" y="192"/>
                      <a:pt x="29" y="172"/>
                      <a:pt x="37" y="164"/>
                    </a:cubicBezTo>
                    <a:cubicBezTo>
                      <a:pt x="44" y="155"/>
                      <a:pt x="40" y="149"/>
                      <a:pt x="39" y="141"/>
                    </a:cubicBezTo>
                    <a:cubicBezTo>
                      <a:pt x="37" y="133"/>
                      <a:pt x="39" y="125"/>
                      <a:pt x="43" y="113"/>
                    </a:cubicBezTo>
                    <a:cubicBezTo>
                      <a:pt x="47" y="102"/>
                      <a:pt x="37" y="89"/>
                      <a:pt x="41" y="76"/>
                    </a:cubicBezTo>
                    <a:cubicBezTo>
                      <a:pt x="44" y="62"/>
                      <a:pt x="44" y="45"/>
                      <a:pt x="43" y="34"/>
                    </a:cubicBezTo>
                    <a:cubicBezTo>
                      <a:pt x="42" y="27"/>
                      <a:pt x="41" y="15"/>
                      <a:pt x="40" y="8"/>
                    </a:cubicBezTo>
                    <a:cubicBezTo>
                      <a:pt x="34" y="7"/>
                      <a:pt x="28" y="4"/>
                      <a:pt x="22" y="0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24"/>
                      <a:pt x="30" y="37"/>
                      <a:pt x="30" y="49"/>
                    </a:cubicBezTo>
                    <a:cubicBezTo>
                      <a:pt x="30" y="57"/>
                      <a:pt x="27" y="66"/>
                      <a:pt x="27" y="72"/>
                    </a:cubicBezTo>
                    <a:cubicBezTo>
                      <a:pt x="26" y="80"/>
                      <a:pt x="27" y="89"/>
                      <a:pt x="27" y="98"/>
                    </a:cubicBezTo>
                    <a:cubicBezTo>
                      <a:pt x="26" y="105"/>
                      <a:pt x="26" y="111"/>
                      <a:pt x="26" y="114"/>
                    </a:cubicBezTo>
                    <a:cubicBezTo>
                      <a:pt x="26" y="117"/>
                      <a:pt x="23" y="128"/>
                      <a:pt x="22" y="139"/>
                    </a:cubicBezTo>
                    <a:cubicBezTo>
                      <a:pt x="21" y="154"/>
                      <a:pt x="23" y="170"/>
                      <a:pt x="21" y="177"/>
                    </a:cubicBezTo>
                    <a:cubicBezTo>
                      <a:pt x="20" y="181"/>
                      <a:pt x="14" y="192"/>
                      <a:pt x="13" y="202"/>
                    </a:cubicBezTo>
                    <a:cubicBezTo>
                      <a:pt x="11" y="210"/>
                      <a:pt x="14" y="218"/>
                      <a:pt x="12" y="226"/>
                    </a:cubicBezTo>
                    <a:cubicBezTo>
                      <a:pt x="11" y="235"/>
                      <a:pt x="9" y="243"/>
                      <a:pt x="9" y="248"/>
                    </a:cubicBezTo>
                    <a:cubicBezTo>
                      <a:pt x="8" y="254"/>
                      <a:pt x="6" y="267"/>
                      <a:pt x="5" y="279"/>
                    </a:cubicBezTo>
                    <a:cubicBezTo>
                      <a:pt x="4" y="292"/>
                      <a:pt x="0" y="303"/>
                      <a:pt x="1" y="309"/>
                    </a:cubicBezTo>
                    <a:cubicBezTo>
                      <a:pt x="2" y="313"/>
                      <a:pt x="6" y="319"/>
                      <a:pt x="6" y="323"/>
                    </a:cubicBezTo>
                    <a:cubicBezTo>
                      <a:pt x="8" y="335"/>
                      <a:pt x="10" y="348"/>
                      <a:pt x="16" y="358"/>
                    </a:cubicBezTo>
                    <a:cubicBezTo>
                      <a:pt x="24" y="371"/>
                      <a:pt x="28" y="385"/>
                      <a:pt x="35" y="390"/>
                    </a:cubicBezTo>
                    <a:cubicBezTo>
                      <a:pt x="39" y="392"/>
                      <a:pt x="43" y="405"/>
                      <a:pt x="51" y="416"/>
                    </a:cubicBezTo>
                    <a:cubicBezTo>
                      <a:pt x="56" y="422"/>
                      <a:pt x="62" y="424"/>
                      <a:pt x="67" y="431"/>
                    </a:cubicBezTo>
                    <a:cubicBezTo>
                      <a:pt x="72" y="437"/>
                      <a:pt x="77" y="442"/>
                      <a:pt x="81" y="446"/>
                    </a:cubicBezTo>
                    <a:cubicBezTo>
                      <a:pt x="99" y="463"/>
                      <a:pt x="137" y="473"/>
                      <a:pt x="151" y="469"/>
                    </a:cubicBezTo>
                    <a:cubicBezTo>
                      <a:pt x="159" y="468"/>
                      <a:pt x="161" y="465"/>
                      <a:pt x="161" y="463"/>
                    </a:cubicBezTo>
                    <a:cubicBezTo>
                      <a:pt x="161" y="463"/>
                      <a:pt x="160" y="463"/>
                      <a:pt x="160" y="463"/>
                    </a:cubicBezTo>
                    <a:close/>
                  </a:path>
                </a:pathLst>
              </a:custGeom>
              <a:solidFill>
                <a:srgbClr val="FDEFE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1" name="Freeform 1270"/>
              <p:cNvSpPr>
                <a:spLocks/>
              </p:cNvSpPr>
              <p:nvPr/>
            </p:nvSpPr>
            <p:spPr bwMode="auto">
              <a:xfrm>
                <a:off x="2888" y="1019"/>
                <a:ext cx="765" cy="1717"/>
              </a:xfrm>
              <a:custGeom>
                <a:avLst/>
                <a:gdLst/>
                <a:ahLst/>
                <a:cxnLst>
                  <a:cxn ang="0">
                    <a:pos x="0" y="577"/>
                  </a:cxn>
                  <a:cxn ang="0">
                    <a:pos x="62" y="591"/>
                  </a:cxn>
                  <a:cxn ang="0">
                    <a:pos x="105" y="613"/>
                  </a:cxn>
                  <a:cxn ang="0">
                    <a:pos x="140" y="634"/>
                  </a:cxn>
                  <a:cxn ang="0">
                    <a:pos x="230" y="610"/>
                  </a:cxn>
                  <a:cxn ang="0">
                    <a:pos x="260" y="590"/>
                  </a:cxn>
                  <a:cxn ang="0">
                    <a:pos x="277" y="558"/>
                  </a:cxn>
                  <a:cxn ang="0">
                    <a:pos x="289" y="510"/>
                  </a:cxn>
                  <a:cxn ang="0">
                    <a:pos x="287" y="462"/>
                  </a:cxn>
                  <a:cxn ang="0">
                    <a:pos x="281" y="420"/>
                  </a:cxn>
                  <a:cxn ang="0">
                    <a:pos x="266" y="384"/>
                  </a:cxn>
                  <a:cxn ang="0">
                    <a:pos x="254" y="340"/>
                  </a:cxn>
                  <a:cxn ang="0">
                    <a:pos x="253" y="295"/>
                  </a:cxn>
                  <a:cxn ang="0">
                    <a:pos x="246" y="246"/>
                  </a:cxn>
                  <a:cxn ang="0">
                    <a:pos x="240" y="202"/>
                  </a:cxn>
                  <a:cxn ang="0">
                    <a:pos x="240" y="162"/>
                  </a:cxn>
                  <a:cxn ang="0">
                    <a:pos x="246" y="131"/>
                  </a:cxn>
                  <a:cxn ang="0">
                    <a:pos x="250" y="90"/>
                  </a:cxn>
                  <a:cxn ang="0">
                    <a:pos x="252" y="41"/>
                  </a:cxn>
                  <a:cxn ang="0">
                    <a:pos x="252" y="41"/>
                  </a:cxn>
                  <a:cxn ang="0">
                    <a:pos x="252" y="35"/>
                  </a:cxn>
                  <a:cxn ang="0">
                    <a:pos x="256" y="1"/>
                  </a:cxn>
                  <a:cxn ang="0">
                    <a:pos x="256" y="1"/>
                  </a:cxn>
                  <a:cxn ang="0">
                    <a:pos x="256" y="1"/>
                  </a:cxn>
                  <a:cxn ang="0">
                    <a:pos x="262" y="28"/>
                  </a:cxn>
                  <a:cxn ang="0">
                    <a:pos x="263" y="62"/>
                  </a:cxn>
                  <a:cxn ang="0">
                    <a:pos x="262" y="93"/>
                  </a:cxn>
                  <a:cxn ang="0">
                    <a:pos x="260" y="122"/>
                  </a:cxn>
                  <a:cxn ang="0">
                    <a:pos x="258" y="135"/>
                  </a:cxn>
                  <a:cxn ang="0">
                    <a:pos x="258" y="155"/>
                  </a:cxn>
                  <a:cxn ang="0">
                    <a:pos x="251" y="181"/>
                  </a:cxn>
                  <a:cxn ang="0">
                    <a:pos x="254" y="201"/>
                  </a:cxn>
                  <a:cxn ang="0">
                    <a:pos x="258" y="220"/>
                  </a:cxn>
                  <a:cxn ang="0">
                    <a:pos x="261" y="245"/>
                  </a:cxn>
                  <a:cxn ang="0">
                    <a:pos x="262" y="274"/>
                  </a:cxn>
                  <a:cxn ang="0">
                    <a:pos x="266" y="301"/>
                  </a:cxn>
                  <a:cxn ang="0">
                    <a:pos x="270" y="325"/>
                  </a:cxn>
                  <a:cxn ang="0">
                    <a:pos x="272" y="347"/>
                  </a:cxn>
                  <a:cxn ang="0">
                    <a:pos x="278" y="367"/>
                  </a:cxn>
                  <a:cxn ang="0">
                    <a:pos x="287" y="384"/>
                  </a:cxn>
                  <a:cxn ang="0">
                    <a:pos x="288" y="404"/>
                  </a:cxn>
                  <a:cxn ang="0">
                    <a:pos x="296" y="425"/>
                  </a:cxn>
                  <a:cxn ang="0">
                    <a:pos x="302" y="464"/>
                  </a:cxn>
                  <a:cxn ang="0">
                    <a:pos x="305" y="490"/>
                  </a:cxn>
                  <a:cxn ang="0">
                    <a:pos x="301" y="530"/>
                  </a:cxn>
                  <a:cxn ang="0">
                    <a:pos x="285" y="564"/>
                  </a:cxn>
                  <a:cxn ang="0">
                    <a:pos x="265" y="599"/>
                  </a:cxn>
                  <a:cxn ang="0">
                    <a:pos x="235" y="618"/>
                  </a:cxn>
                  <a:cxn ang="0">
                    <a:pos x="193" y="638"/>
                  </a:cxn>
                  <a:cxn ang="0">
                    <a:pos x="149" y="643"/>
                  </a:cxn>
                  <a:cxn ang="0">
                    <a:pos x="114" y="632"/>
                  </a:cxn>
                  <a:cxn ang="0">
                    <a:pos x="86" y="619"/>
                  </a:cxn>
                  <a:cxn ang="0">
                    <a:pos x="51" y="594"/>
                  </a:cxn>
                  <a:cxn ang="0">
                    <a:pos x="0" y="577"/>
                  </a:cxn>
                </a:cxnLst>
                <a:rect l="0" t="0" r="r" b="b"/>
                <a:pathLst>
                  <a:path w="306" h="644">
                    <a:moveTo>
                      <a:pt x="0" y="577"/>
                    </a:moveTo>
                    <a:cubicBezTo>
                      <a:pt x="25" y="572"/>
                      <a:pt x="46" y="581"/>
                      <a:pt x="62" y="591"/>
                    </a:cubicBezTo>
                    <a:cubicBezTo>
                      <a:pt x="78" y="602"/>
                      <a:pt x="90" y="609"/>
                      <a:pt x="105" y="613"/>
                    </a:cubicBezTo>
                    <a:cubicBezTo>
                      <a:pt x="120" y="618"/>
                      <a:pt x="122" y="630"/>
                      <a:pt x="140" y="634"/>
                    </a:cubicBezTo>
                    <a:cubicBezTo>
                      <a:pt x="202" y="640"/>
                      <a:pt x="219" y="621"/>
                      <a:pt x="230" y="610"/>
                    </a:cubicBezTo>
                    <a:cubicBezTo>
                      <a:pt x="242" y="600"/>
                      <a:pt x="251" y="602"/>
                      <a:pt x="260" y="590"/>
                    </a:cubicBezTo>
                    <a:cubicBezTo>
                      <a:pt x="268" y="578"/>
                      <a:pt x="270" y="569"/>
                      <a:pt x="277" y="558"/>
                    </a:cubicBezTo>
                    <a:cubicBezTo>
                      <a:pt x="284" y="546"/>
                      <a:pt x="285" y="524"/>
                      <a:pt x="289" y="510"/>
                    </a:cubicBezTo>
                    <a:cubicBezTo>
                      <a:pt x="293" y="496"/>
                      <a:pt x="288" y="474"/>
                      <a:pt x="287" y="462"/>
                    </a:cubicBezTo>
                    <a:cubicBezTo>
                      <a:pt x="286" y="449"/>
                      <a:pt x="284" y="432"/>
                      <a:pt x="281" y="420"/>
                    </a:cubicBezTo>
                    <a:cubicBezTo>
                      <a:pt x="277" y="408"/>
                      <a:pt x="270" y="397"/>
                      <a:pt x="266" y="384"/>
                    </a:cubicBezTo>
                    <a:cubicBezTo>
                      <a:pt x="262" y="371"/>
                      <a:pt x="258" y="352"/>
                      <a:pt x="254" y="340"/>
                    </a:cubicBezTo>
                    <a:cubicBezTo>
                      <a:pt x="251" y="328"/>
                      <a:pt x="255" y="307"/>
                      <a:pt x="253" y="295"/>
                    </a:cubicBezTo>
                    <a:cubicBezTo>
                      <a:pt x="251" y="283"/>
                      <a:pt x="246" y="259"/>
                      <a:pt x="246" y="246"/>
                    </a:cubicBezTo>
                    <a:cubicBezTo>
                      <a:pt x="246" y="233"/>
                      <a:pt x="239" y="211"/>
                      <a:pt x="240" y="202"/>
                    </a:cubicBezTo>
                    <a:cubicBezTo>
                      <a:pt x="241" y="193"/>
                      <a:pt x="238" y="175"/>
                      <a:pt x="240" y="162"/>
                    </a:cubicBezTo>
                    <a:cubicBezTo>
                      <a:pt x="241" y="149"/>
                      <a:pt x="245" y="138"/>
                      <a:pt x="246" y="131"/>
                    </a:cubicBezTo>
                    <a:cubicBezTo>
                      <a:pt x="246" y="124"/>
                      <a:pt x="249" y="99"/>
                      <a:pt x="250" y="90"/>
                    </a:cubicBezTo>
                    <a:cubicBezTo>
                      <a:pt x="251" y="80"/>
                      <a:pt x="256" y="52"/>
                      <a:pt x="252" y="41"/>
                    </a:cubicBezTo>
                    <a:cubicBezTo>
                      <a:pt x="252" y="41"/>
                      <a:pt x="252" y="41"/>
                      <a:pt x="252" y="41"/>
                    </a:cubicBezTo>
                    <a:cubicBezTo>
                      <a:pt x="252" y="39"/>
                      <a:pt x="252" y="36"/>
                      <a:pt x="252" y="35"/>
                    </a:cubicBezTo>
                    <a:cubicBezTo>
                      <a:pt x="259" y="31"/>
                      <a:pt x="258" y="6"/>
                      <a:pt x="256" y="1"/>
                    </a:cubicBezTo>
                    <a:cubicBezTo>
                      <a:pt x="258" y="0"/>
                      <a:pt x="254" y="3"/>
                      <a:pt x="256" y="1"/>
                    </a:cubicBezTo>
                    <a:cubicBezTo>
                      <a:pt x="256" y="1"/>
                      <a:pt x="256" y="1"/>
                      <a:pt x="256" y="1"/>
                    </a:cubicBezTo>
                    <a:cubicBezTo>
                      <a:pt x="256" y="1"/>
                      <a:pt x="262" y="22"/>
                      <a:pt x="262" y="28"/>
                    </a:cubicBezTo>
                    <a:cubicBezTo>
                      <a:pt x="261" y="33"/>
                      <a:pt x="263" y="53"/>
                      <a:pt x="263" y="62"/>
                    </a:cubicBezTo>
                    <a:cubicBezTo>
                      <a:pt x="262" y="70"/>
                      <a:pt x="264" y="88"/>
                      <a:pt x="262" y="93"/>
                    </a:cubicBezTo>
                    <a:cubicBezTo>
                      <a:pt x="260" y="98"/>
                      <a:pt x="261" y="116"/>
                      <a:pt x="260" y="122"/>
                    </a:cubicBezTo>
                    <a:cubicBezTo>
                      <a:pt x="259" y="129"/>
                      <a:pt x="258" y="133"/>
                      <a:pt x="258" y="135"/>
                    </a:cubicBezTo>
                    <a:cubicBezTo>
                      <a:pt x="258" y="137"/>
                      <a:pt x="260" y="146"/>
                      <a:pt x="258" y="155"/>
                    </a:cubicBezTo>
                    <a:cubicBezTo>
                      <a:pt x="257" y="164"/>
                      <a:pt x="251" y="176"/>
                      <a:pt x="251" y="181"/>
                    </a:cubicBezTo>
                    <a:cubicBezTo>
                      <a:pt x="251" y="186"/>
                      <a:pt x="254" y="196"/>
                      <a:pt x="254" y="201"/>
                    </a:cubicBezTo>
                    <a:cubicBezTo>
                      <a:pt x="254" y="206"/>
                      <a:pt x="258" y="215"/>
                      <a:pt x="258" y="220"/>
                    </a:cubicBezTo>
                    <a:cubicBezTo>
                      <a:pt x="258" y="225"/>
                      <a:pt x="261" y="238"/>
                      <a:pt x="261" y="245"/>
                    </a:cubicBezTo>
                    <a:cubicBezTo>
                      <a:pt x="261" y="254"/>
                      <a:pt x="262" y="265"/>
                      <a:pt x="262" y="274"/>
                    </a:cubicBezTo>
                    <a:cubicBezTo>
                      <a:pt x="262" y="282"/>
                      <a:pt x="265" y="293"/>
                      <a:pt x="266" y="301"/>
                    </a:cubicBezTo>
                    <a:cubicBezTo>
                      <a:pt x="267" y="309"/>
                      <a:pt x="269" y="318"/>
                      <a:pt x="270" y="325"/>
                    </a:cubicBezTo>
                    <a:cubicBezTo>
                      <a:pt x="271" y="331"/>
                      <a:pt x="270" y="336"/>
                      <a:pt x="272" y="347"/>
                    </a:cubicBezTo>
                    <a:cubicBezTo>
                      <a:pt x="274" y="357"/>
                      <a:pt x="277" y="363"/>
                      <a:pt x="278" y="367"/>
                    </a:cubicBezTo>
                    <a:cubicBezTo>
                      <a:pt x="279" y="372"/>
                      <a:pt x="284" y="374"/>
                      <a:pt x="287" y="384"/>
                    </a:cubicBezTo>
                    <a:cubicBezTo>
                      <a:pt x="289" y="395"/>
                      <a:pt x="286" y="398"/>
                      <a:pt x="288" y="404"/>
                    </a:cubicBezTo>
                    <a:cubicBezTo>
                      <a:pt x="290" y="410"/>
                      <a:pt x="294" y="417"/>
                      <a:pt x="296" y="425"/>
                    </a:cubicBezTo>
                    <a:cubicBezTo>
                      <a:pt x="298" y="433"/>
                      <a:pt x="302" y="457"/>
                      <a:pt x="302" y="464"/>
                    </a:cubicBezTo>
                    <a:cubicBezTo>
                      <a:pt x="303" y="471"/>
                      <a:pt x="306" y="482"/>
                      <a:pt x="305" y="490"/>
                    </a:cubicBezTo>
                    <a:cubicBezTo>
                      <a:pt x="305" y="499"/>
                      <a:pt x="304" y="517"/>
                      <a:pt x="301" y="530"/>
                    </a:cubicBezTo>
                    <a:cubicBezTo>
                      <a:pt x="298" y="543"/>
                      <a:pt x="289" y="556"/>
                      <a:pt x="285" y="564"/>
                    </a:cubicBezTo>
                    <a:cubicBezTo>
                      <a:pt x="281" y="572"/>
                      <a:pt x="274" y="592"/>
                      <a:pt x="265" y="599"/>
                    </a:cubicBezTo>
                    <a:cubicBezTo>
                      <a:pt x="256" y="605"/>
                      <a:pt x="241" y="609"/>
                      <a:pt x="235" y="618"/>
                    </a:cubicBezTo>
                    <a:cubicBezTo>
                      <a:pt x="223" y="632"/>
                      <a:pt x="204" y="632"/>
                      <a:pt x="193" y="638"/>
                    </a:cubicBezTo>
                    <a:cubicBezTo>
                      <a:pt x="183" y="643"/>
                      <a:pt x="167" y="643"/>
                      <a:pt x="149" y="643"/>
                    </a:cubicBezTo>
                    <a:cubicBezTo>
                      <a:pt x="131" y="643"/>
                      <a:pt x="122" y="644"/>
                      <a:pt x="114" y="632"/>
                    </a:cubicBezTo>
                    <a:cubicBezTo>
                      <a:pt x="106" y="621"/>
                      <a:pt x="95" y="629"/>
                      <a:pt x="86" y="619"/>
                    </a:cubicBezTo>
                    <a:cubicBezTo>
                      <a:pt x="77" y="609"/>
                      <a:pt x="65" y="606"/>
                      <a:pt x="51" y="594"/>
                    </a:cubicBezTo>
                    <a:cubicBezTo>
                      <a:pt x="37" y="583"/>
                      <a:pt x="13" y="577"/>
                      <a:pt x="0" y="577"/>
                    </a:cubicBezTo>
                    <a:close/>
                  </a:path>
                </a:pathLst>
              </a:custGeom>
              <a:solidFill>
                <a:srgbClr val="FDEFE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2" name="Freeform 1271"/>
              <p:cNvSpPr>
                <a:spLocks/>
              </p:cNvSpPr>
              <p:nvPr/>
            </p:nvSpPr>
            <p:spPr bwMode="auto">
              <a:xfrm>
                <a:off x="2128" y="880"/>
                <a:ext cx="1335" cy="645"/>
              </a:xfrm>
              <a:custGeom>
                <a:avLst/>
                <a:gdLst/>
                <a:ahLst/>
                <a:cxnLst>
                  <a:cxn ang="0">
                    <a:pos x="529" y="15"/>
                  </a:cxn>
                  <a:cxn ang="0">
                    <a:pos x="514" y="49"/>
                  </a:cxn>
                  <a:cxn ang="0">
                    <a:pos x="506" y="75"/>
                  </a:cxn>
                  <a:cxn ang="0">
                    <a:pos x="499" y="105"/>
                  </a:cxn>
                  <a:cxn ang="0">
                    <a:pos x="487" y="133"/>
                  </a:cxn>
                  <a:cxn ang="0">
                    <a:pos x="471" y="152"/>
                  </a:cxn>
                  <a:cxn ang="0">
                    <a:pos x="458" y="184"/>
                  </a:cxn>
                  <a:cxn ang="0">
                    <a:pos x="447" y="197"/>
                  </a:cxn>
                  <a:cxn ang="0">
                    <a:pos x="410" y="220"/>
                  </a:cxn>
                  <a:cxn ang="0">
                    <a:pos x="374" y="235"/>
                  </a:cxn>
                  <a:cxn ang="0">
                    <a:pos x="328" y="240"/>
                  </a:cxn>
                  <a:cxn ang="0">
                    <a:pos x="283" y="242"/>
                  </a:cxn>
                  <a:cxn ang="0">
                    <a:pos x="238" y="238"/>
                  </a:cxn>
                  <a:cxn ang="0">
                    <a:pos x="197" y="233"/>
                  </a:cxn>
                  <a:cxn ang="0">
                    <a:pos x="174" y="221"/>
                  </a:cxn>
                  <a:cxn ang="0">
                    <a:pos x="146" y="209"/>
                  </a:cxn>
                  <a:cxn ang="0">
                    <a:pos x="103" y="167"/>
                  </a:cxn>
                  <a:cxn ang="0">
                    <a:pos x="70" y="145"/>
                  </a:cxn>
                  <a:cxn ang="0">
                    <a:pos x="33" y="116"/>
                  </a:cxn>
                  <a:cxn ang="0">
                    <a:pos x="4" y="99"/>
                  </a:cxn>
                  <a:cxn ang="0">
                    <a:pos x="0" y="95"/>
                  </a:cxn>
                  <a:cxn ang="0">
                    <a:pos x="6" y="93"/>
                  </a:cxn>
                  <a:cxn ang="0">
                    <a:pos x="18" y="85"/>
                  </a:cxn>
                  <a:cxn ang="0">
                    <a:pos x="56" y="109"/>
                  </a:cxn>
                  <a:cxn ang="0">
                    <a:pos x="76" y="123"/>
                  </a:cxn>
                  <a:cxn ang="0">
                    <a:pos x="97" y="135"/>
                  </a:cxn>
                  <a:cxn ang="0">
                    <a:pos x="114" y="150"/>
                  </a:cxn>
                  <a:cxn ang="0">
                    <a:pos x="139" y="181"/>
                  </a:cxn>
                  <a:cxn ang="0">
                    <a:pos x="160" y="197"/>
                  </a:cxn>
                  <a:cxn ang="0">
                    <a:pos x="191" y="203"/>
                  </a:cxn>
                  <a:cxn ang="0">
                    <a:pos x="221" y="219"/>
                  </a:cxn>
                  <a:cxn ang="0">
                    <a:pos x="249" y="218"/>
                  </a:cxn>
                  <a:cxn ang="0">
                    <a:pos x="281" y="224"/>
                  </a:cxn>
                  <a:cxn ang="0">
                    <a:pos x="301" y="219"/>
                  </a:cxn>
                  <a:cxn ang="0">
                    <a:pos x="339" y="216"/>
                  </a:cxn>
                  <a:cxn ang="0">
                    <a:pos x="375" y="210"/>
                  </a:cxn>
                  <a:cxn ang="0">
                    <a:pos x="407" y="202"/>
                  </a:cxn>
                  <a:cxn ang="0">
                    <a:pos x="440" y="178"/>
                  </a:cxn>
                  <a:cxn ang="0">
                    <a:pos x="457" y="156"/>
                  </a:cxn>
                  <a:cxn ang="0">
                    <a:pos x="473" y="133"/>
                  </a:cxn>
                  <a:cxn ang="0">
                    <a:pos x="490" y="97"/>
                  </a:cxn>
                  <a:cxn ang="0">
                    <a:pos x="502" y="54"/>
                  </a:cxn>
                  <a:cxn ang="0">
                    <a:pos x="512" y="30"/>
                  </a:cxn>
                  <a:cxn ang="0">
                    <a:pos x="522" y="15"/>
                  </a:cxn>
                  <a:cxn ang="0">
                    <a:pos x="534" y="5"/>
                  </a:cxn>
                  <a:cxn ang="0">
                    <a:pos x="529" y="15"/>
                  </a:cxn>
                </a:cxnLst>
                <a:rect l="0" t="0" r="r" b="b"/>
                <a:pathLst>
                  <a:path w="534" h="242">
                    <a:moveTo>
                      <a:pt x="529" y="15"/>
                    </a:moveTo>
                    <a:cubicBezTo>
                      <a:pt x="528" y="25"/>
                      <a:pt x="514" y="37"/>
                      <a:pt x="514" y="49"/>
                    </a:cubicBezTo>
                    <a:cubicBezTo>
                      <a:pt x="513" y="61"/>
                      <a:pt x="510" y="67"/>
                      <a:pt x="506" y="75"/>
                    </a:cubicBezTo>
                    <a:cubicBezTo>
                      <a:pt x="503" y="84"/>
                      <a:pt x="504" y="93"/>
                      <a:pt x="499" y="105"/>
                    </a:cubicBezTo>
                    <a:cubicBezTo>
                      <a:pt x="495" y="116"/>
                      <a:pt x="494" y="127"/>
                      <a:pt x="487" y="133"/>
                    </a:cubicBezTo>
                    <a:cubicBezTo>
                      <a:pt x="479" y="139"/>
                      <a:pt x="476" y="145"/>
                      <a:pt x="471" y="152"/>
                    </a:cubicBezTo>
                    <a:cubicBezTo>
                      <a:pt x="467" y="160"/>
                      <a:pt x="463" y="177"/>
                      <a:pt x="458" y="184"/>
                    </a:cubicBezTo>
                    <a:cubicBezTo>
                      <a:pt x="452" y="190"/>
                      <a:pt x="447" y="197"/>
                      <a:pt x="447" y="197"/>
                    </a:cubicBezTo>
                    <a:cubicBezTo>
                      <a:pt x="429" y="198"/>
                      <a:pt x="415" y="213"/>
                      <a:pt x="410" y="220"/>
                    </a:cubicBezTo>
                    <a:cubicBezTo>
                      <a:pt x="401" y="218"/>
                      <a:pt x="381" y="226"/>
                      <a:pt x="374" y="235"/>
                    </a:cubicBezTo>
                    <a:cubicBezTo>
                      <a:pt x="365" y="231"/>
                      <a:pt x="339" y="231"/>
                      <a:pt x="328" y="240"/>
                    </a:cubicBezTo>
                    <a:cubicBezTo>
                      <a:pt x="320" y="235"/>
                      <a:pt x="296" y="238"/>
                      <a:pt x="283" y="242"/>
                    </a:cubicBezTo>
                    <a:cubicBezTo>
                      <a:pt x="277" y="240"/>
                      <a:pt x="253" y="235"/>
                      <a:pt x="238" y="238"/>
                    </a:cubicBezTo>
                    <a:cubicBezTo>
                      <a:pt x="229" y="234"/>
                      <a:pt x="201" y="235"/>
                      <a:pt x="197" y="233"/>
                    </a:cubicBezTo>
                    <a:cubicBezTo>
                      <a:pt x="193" y="231"/>
                      <a:pt x="183" y="223"/>
                      <a:pt x="174" y="221"/>
                    </a:cubicBezTo>
                    <a:cubicBezTo>
                      <a:pt x="164" y="219"/>
                      <a:pt x="153" y="217"/>
                      <a:pt x="146" y="209"/>
                    </a:cubicBezTo>
                    <a:cubicBezTo>
                      <a:pt x="138" y="200"/>
                      <a:pt x="117" y="169"/>
                      <a:pt x="103" y="167"/>
                    </a:cubicBezTo>
                    <a:cubicBezTo>
                      <a:pt x="98" y="160"/>
                      <a:pt x="87" y="152"/>
                      <a:pt x="70" y="145"/>
                    </a:cubicBezTo>
                    <a:cubicBezTo>
                      <a:pt x="65" y="138"/>
                      <a:pt x="46" y="121"/>
                      <a:pt x="33" y="116"/>
                    </a:cubicBezTo>
                    <a:cubicBezTo>
                      <a:pt x="29" y="110"/>
                      <a:pt x="20" y="101"/>
                      <a:pt x="4" y="99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" y="95"/>
                      <a:pt x="4" y="94"/>
                      <a:pt x="6" y="93"/>
                    </a:cubicBezTo>
                    <a:cubicBezTo>
                      <a:pt x="10" y="91"/>
                      <a:pt x="15" y="88"/>
                      <a:pt x="18" y="85"/>
                    </a:cubicBezTo>
                    <a:cubicBezTo>
                      <a:pt x="28" y="89"/>
                      <a:pt x="52" y="107"/>
                      <a:pt x="56" y="109"/>
                    </a:cubicBezTo>
                    <a:cubicBezTo>
                      <a:pt x="61" y="111"/>
                      <a:pt x="73" y="120"/>
                      <a:pt x="76" y="123"/>
                    </a:cubicBezTo>
                    <a:cubicBezTo>
                      <a:pt x="79" y="127"/>
                      <a:pt x="91" y="132"/>
                      <a:pt x="97" y="135"/>
                    </a:cubicBezTo>
                    <a:cubicBezTo>
                      <a:pt x="103" y="138"/>
                      <a:pt x="111" y="147"/>
                      <a:pt x="114" y="150"/>
                    </a:cubicBezTo>
                    <a:cubicBezTo>
                      <a:pt x="116" y="153"/>
                      <a:pt x="133" y="178"/>
                      <a:pt x="139" y="181"/>
                    </a:cubicBezTo>
                    <a:cubicBezTo>
                      <a:pt x="146" y="184"/>
                      <a:pt x="156" y="193"/>
                      <a:pt x="160" y="197"/>
                    </a:cubicBezTo>
                    <a:cubicBezTo>
                      <a:pt x="164" y="200"/>
                      <a:pt x="182" y="200"/>
                      <a:pt x="191" y="203"/>
                    </a:cubicBezTo>
                    <a:cubicBezTo>
                      <a:pt x="199" y="206"/>
                      <a:pt x="211" y="219"/>
                      <a:pt x="221" y="219"/>
                    </a:cubicBezTo>
                    <a:cubicBezTo>
                      <a:pt x="231" y="219"/>
                      <a:pt x="239" y="219"/>
                      <a:pt x="249" y="218"/>
                    </a:cubicBezTo>
                    <a:cubicBezTo>
                      <a:pt x="259" y="218"/>
                      <a:pt x="273" y="226"/>
                      <a:pt x="281" y="224"/>
                    </a:cubicBezTo>
                    <a:cubicBezTo>
                      <a:pt x="288" y="223"/>
                      <a:pt x="289" y="222"/>
                      <a:pt x="301" y="219"/>
                    </a:cubicBezTo>
                    <a:cubicBezTo>
                      <a:pt x="312" y="216"/>
                      <a:pt x="323" y="218"/>
                      <a:pt x="339" y="216"/>
                    </a:cubicBezTo>
                    <a:cubicBezTo>
                      <a:pt x="354" y="214"/>
                      <a:pt x="365" y="215"/>
                      <a:pt x="375" y="210"/>
                    </a:cubicBezTo>
                    <a:cubicBezTo>
                      <a:pt x="386" y="205"/>
                      <a:pt x="401" y="209"/>
                      <a:pt x="407" y="202"/>
                    </a:cubicBezTo>
                    <a:cubicBezTo>
                      <a:pt x="413" y="195"/>
                      <a:pt x="428" y="185"/>
                      <a:pt x="440" y="178"/>
                    </a:cubicBezTo>
                    <a:cubicBezTo>
                      <a:pt x="442" y="171"/>
                      <a:pt x="456" y="157"/>
                      <a:pt x="457" y="156"/>
                    </a:cubicBezTo>
                    <a:cubicBezTo>
                      <a:pt x="468" y="146"/>
                      <a:pt x="468" y="140"/>
                      <a:pt x="473" y="133"/>
                    </a:cubicBezTo>
                    <a:cubicBezTo>
                      <a:pt x="478" y="125"/>
                      <a:pt x="486" y="109"/>
                      <a:pt x="490" y="97"/>
                    </a:cubicBezTo>
                    <a:cubicBezTo>
                      <a:pt x="495" y="85"/>
                      <a:pt x="495" y="62"/>
                      <a:pt x="502" y="54"/>
                    </a:cubicBezTo>
                    <a:cubicBezTo>
                      <a:pt x="507" y="48"/>
                      <a:pt x="511" y="40"/>
                      <a:pt x="512" y="30"/>
                    </a:cubicBezTo>
                    <a:cubicBezTo>
                      <a:pt x="517" y="24"/>
                      <a:pt x="519" y="24"/>
                      <a:pt x="522" y="15"/>
                    </a:cubicBezTo>
                    <a:cubicBezTo>
                      <a:pt x="526" y="5"/>
                      <a:pt x="533" y="0"/>
                      <a:pt x="534" y="5"/>
                    </a:cubicBezTo>
                    <a:cubicBezTo>
                      <a:pt x="532" y="6"/>
                      <a:pt x="529" y="12"/>
                      <a:pt x="529" y="15"/>
                    </a:cubicBezTo>
                    <a:close/>
                  </a:path>
                </a:pathLst>
              </a:custGeom>
              <a:solidFill>
                <a:srgbClr val="FDEFE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3" name="Freeform 1272"/>
              <p:cNvSpPr>
                <a:spLocks/>
              </p:cNvSpPr>
              <p:nvPr/>
            </p:nvSpPr>
            <p:spPr bwMode="auto">
              <a:xfrm>
                <a:off x="2838" y="1224"/>
                <a:ext cx="442" cy="208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30" y="69"/>
                  </a:cxn>
                  <a:cxn ang="0">
                    <a:pos x="56" y="67"/>
                  </a:cxn>
                  <a:cxn ang="0">
                    <a:pos x="82" y="60"/>
                  </a:cxn>
                  <a:cxn ang="0">
                    <a:pos x="105" y="57"/>
                  </a:cxn>
                  <a:cxn ang="0">
                    <a:pos x="126" y="45"/>
                  </a:cxn>
                  <a:cxn ang="0">
                    <a:pos x="145" y="38"/>
                  </a:cxn>
                  <a:cxn ang="0">
                    <a:pos x="167" y="24"/>
                  </a:cxn>
                  <a:cxn ang="0">
                    <a:pos x="176" y="0"/>
                  </a:cxn>
                  <a:cxn ang="0">
                    <a:pos x="167" y="7"/>
                  </a:cxn>
                  <a:cxn ang="0">
                    <a:pos x="158" y="12"/>
                  </a:cxn>
                  <a:cxn ang="0">
                    <a:pos x="150" y="30"/>
                  </a:cxn>
                  <a:cxn ang="0">
                    <a:pos x="132" y="35"/>
                  </a:cxn>
                  <a:cxn ang="0">
                    <a:pos x="109" y="45"/>
                  </a:cxn>
                  <a:cxn ang="0">
                    <a:pos x="86" y="54"/>
                  </a:cxn>
                  <a:cxn ang="0">
                    <a:pos x="58" y="57"/>
                  </a:cxn>
                  <a:cxn ang="0">
                    <a:pos x="52" y="64"/>
                  </a:cxn>
                  <a:cxn ang="0">
                    <a:pos x="39" y="65"/>
                  </a:cxn>
                  <a:cxn ang="0">
                    <a:pos x="4" y="75"/>
                  </a:cxn>
                </a:cxnLst>
                <a:rect l="0" t="0" r="r" b="b"/>
                <a:pathLst>
                  <a:path w="177" h="78">
                    <a:moveTo>
                      <a:pt x="0" y="78"/>
                    </a:moveTo>
                    <a:cubicBezTo>
                      <a:pt x="10" y="77"/>
                      <a:pt x="20" y="71"/>
                      <a:pt x="30" y="69"/>
                    </a:cubicBezTo>
                    <a:cubicBezTo>
                      <a:pt x="39" y="68"/>
                      <a:pt x="47" y="69"/>
                      <a:pt x="56" y="67"/>
                    </a:cubicBezTo>
                    <a:cubicBezTo>
                      <a:pt x="65" y="65"/>
                      <a:pt x="72" y="60"/>
                      <a:pt x="82" y="60"/>
                    </a:cubicBezTo>
                    <a:cubicBezTo>
                      <a:pt x="90" y="59"/>
                      <a:pt x="98" y="61"/>
                      <a:pt x="105" y="57"/>
                    </a:cubicBezTo>
                    <a:cubicBezTo>
                      <a:pt x="112" y="53"/>
                      <a:pt x="119" y="49"/>
                      <a:pt x="126" y="45"/>
                    </a:cubicBezTo>
                    <a:cubicBezTo>
                      <a:pt x="134" y="41"/>
                      <a:pt x="136" y="38"/>
                      <a:pt x="145" y="38"/>
                    </a:cubicBezTo>
                    <a:cubicBezTo>
                      <a:pt x="154" y="37"/>
                      <a:pt x="162" y="31"/>
                      <a:pt x="167" y="24"/>
                    </a:cubicBezTo>
                    <a:cubicBezTo>
                      <a:pt x="170" y="19"/>
                      <a:pt x="177" y="5"/>
                      <a:pt x="176" y="0"/>
                    </a:cubicBezTo>
                    <a:cubicBezTo>
                      <a:pt x="172" y="1"/>
                      <a:pt x="171" y="5"/>
                      <a:pt x="167" y="7"/>
                    </a:cubicBezTo>
                    <a:cubicBezTo>
                      <a:pt x="163" y="9"/>
                      <a:pt x="161" y="9"/>
                      <a:pt x="158" y="12"/>
                    </a:cubicBezTo>
                    <a:cubicBezTo>
                      <a:pt x="152" y="16"/>
                      <a:pt x="154" y="24"/>
                      <a:pt x="150" y="30"/>
                    </a:cubicBezTo>
                    <a:cubicBezTo>
                      <a:pt x="146" y="36"/>
                      <a:pt x="138" y="35"/>
                      <a:pt x="132" y="35"/>
                    </a:cubicBezTo>
                    <a:cubicBezTo>
                      <a:pt x="123" y="35"/>
                      <a:pt x="115" y="39"/>
                      <a:pt x="109" y="45"/>
                    </a:cubicBezTo>
                    <a:cubicBezTo>
                      <a:pt x="102" y="51"/>
                      <a:pt x="96" y="54"/>
                      <a:pt x="86" y="54"/>
                    </a:cubicBezTo>
                    <a:cubicBezTo>
                      <a:pt x="76" y="54"/>
                      <a:pt x="67" y="50"/>
                      <a:pt x="58" y="57"/>
                    </a:cubicBezTo>
                    <a:cubicBezTo>
                      <a:pt x="56" y="59"/>
                      <a:pt x="54" y="63"/>
                      <a:pt x="52" y="64"/>
                    </a:cubicBezTo>
                    <a:cubicBezTo>
                      <a:pt x="49" y="66"/>
                      <a:pt x="43" y="65"/>
                      <a:pt x="39" y="65"/>
                    </a:cubicBezTo>
                    <a:cubicBezTo>
                      <a:pt x="26" y="65"/>
                      <a:pt x="15" y="68"/>
                      <a:pt x="4" y="75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4" name="Freeform 1273"/>
              <p:cNvSpPr>
                <a:spLocks/>
              </p:cNvSpPr>
              <p:nvPr/>
            </p:nvSpPr>
            <p:spPr bwMode="auto">
              <a:xfrm>
                <a:off x="3258" y="888"/>
                <a:ext cx="167" cy="376"/>
              </a:xfrm>
              <a:custGeom>
                <a:avLst/>
                <a:gdLst/>
                <a:ahLst/>
                <a:cxnLst>
                  <a:cxn ang="0">
                    <a:pos x="2" y="141"/>
                  </a:cxn>
                  <a:cxn ang="0">
                    <a:pos x="33" y="85"/>
                  </a:cxn>
                  <a:cxn ang="0">
                    <a:pos x="46" y="46"/>
                  </a:cxn>
                  <a:cxn ang="0">
                    <a:pos x="55" y="26"/>
                  </a:cxn>
                  <a:cxn ang="0">
                    <a:pos x="64" y="7"/>
                  </a:cxn>
                  <a:cxn ang="0">
                    <a:pos x="28" y="29"/>
                  </a:cxn>
                  <a:cxn ang="0">
                    <a:pos x="42" y="33"/>
                  </a:cxn>
                  <a:cxn ang="0">
                    <a:pos x="40" y="48"/>
                  </a:cxn>
                  <a:cxn ang="0">
                    <a:pos x="30" y="60"/>
                  </a:cxn>
                  <a:cxn ang="0">
                    <a:pos x="28" y="73"/>
                  </a:cxn>
                  <a:cxn ang="0">
                    <a:pos x="29" y="86"/>
                  </a:cxn>
                  <a:cxn ang="0">
                    <a:pos x="16" y="94"/>
                  </a:cxn>
                  <a:cxn ang="0">
                    <a:pos x="14" y="108"/>
                  </a:cxn>
                  <a:cxn ang="0">
                    <a:pos x="0" y="140"/>
                  </a:cxn>
                </a:cxnLst>
                <a:rect l="0" t="0" r="r" b="b"/>
                <a:pathLst>
                  <a:path w="67" h="141">
                    <a:moveTo>
                      <a:pt x="2" y="141"/>
                    </a:moveTo>
                    <a:cubicBezTo>
                      <a:pt x="14" y="123"/>
                      <a:pt x="26" y="105"/>
                      <a:pt x="33" y="85"/>
                    </a:cubicBezTo>
                    <a:cubicBezTo>
                      <a:pt x="38" y="72"/>
                      <a:pt x="39" y="58"/>
                      <a:pt x="46" y="46"/>
                    </a:cubicBezTo>
                    <a:cubicBezTo>
                      <a:pt x="49" y="39"/>
                      <a:pt x="52" y="33"/>
                      <a:pt x="55" y="26"/>
                    </a:cubicBezTo>
                    <a:cubicBezTo>
                      <a:pt x="56" y="22"/>
                      <a:pt x="67" y="11"/>
                      <a:pt x="64" y="7"/>
                    </a:cubicBezTo>
                    <a:cubicBezTo>
                      <a:pt x="57" y="0"/>
                      <a:pt x="27" y="21"/>
                      <a:pt x="28" y="29"/>
                    </a:cubicBezTo>
                    <a:cubicBezTo>
                      <a:pt x="33" y="30"/>
                      <a:pt x="39" y="24"/>
                      <a:pt x="42" y="33"/>
                    </a:cubicBezTo>
                    <a:cubicBezTo>
                      <a:pt x="44" y="37"/>
                      <a:pt x="42" y="44"/>
                      <a:pt x="40" y="48"/>
                    </a:cubicBezTo>
                    <a:cubicBezTo>
                      <a:pt x="39" y="55"/>
                      <a:pt x="35" y="57"/>
                      <a:pt x="30" y="60"/>
                    </a:cubicBezTo>
                    <a:cubicBezTo>
                      <a:pt x="21" y="65"/>
                      <a:pt x="24" y="65"/>
                      <a:pt x="28" y="73"/>
                    </a:cubicBezTo>
                    <a:cubicBezTo>
                      <a:pt x="31" y="77"/>
                      <a:pt x="32" y="81"/>
                      <a:pt x="29" y="86"/>
                    </a:cubicBezTo>
                    <a:cubicBezTo>
                      <a:pt x="25" y="92"/>
                      <a:pt x="21" y="89"/>
                      <a:pt x="16" y="94"/>
                    </a:cubicBezTo>
                    <a:cubicBezTo>
                      <a:pt x="12" y="98"/>
                      <a:pt x="15" y="102"/>
                      <a:pt x="14" y="108"/>
                    </a:cubicBezTo>
                    <a:cubicBezTo>
                      <a:pt x="13" y="119"/>
                      <a:pt x="3" y="128"/>
                      <a:pt x="0" y="140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5" name="Freeform 1274"/>
              <p:cNvSpPr>
                <a:spLocks/>
              </p:cNvSpPr>
              <p:nvPr/>
            </p:nvSpPr>
            <p:spPr bwMode="auto">
              <a:xfrm>
                <a:off x="2690" y="1341"/>
                <a:ext cx="90" cy="67"/>
              </a:xfrm>
              <a:custGeom>
                <a:avLst/>
                <a:gdLst/>
                <a:ahLst/>
                <a:cxnLst>
                  <a:cxn ang="0">
                    <a:pos x="36" y="2"/>
                  </a:cxn>
                  <a:cxn ang="0">
                    <a:pos x="17" y="3"/>
                  </a:cxn>
                  <a:cxn ang="0">
                    <a:pos x="8" y="25"/>
                  </a:cxn>
                  <a:cxn ang="0">
                    <a:pos x="19" y="10"/>
                  </a:cxn>
                  <a:cxn ang="0">
                    <a:pos x="35" y="2"/>
                  </a:cxn>
                </a:cxnLst>
                <a:rect l="0" t="0" r="r" b="b"/>
                <a:pathLst>
                  <a:path w="36" h="25">
                    <a:moveTo>
                      <a:pt x="36" y="2"/>
                    </a:moveTo>
                    <a:cubicBezTo>
                      <a:pt x="30" y="0"/>
                      <a:pt x="23" y="1"/>
                      <a:pt x="17" y="3"/>
                    </a:cubicBezTo>
                    <a:cubicBezTo>
                      <a:pt x="11" y="5"/>
                      <a:pt x="0" y="19"/>
                      <a:pt x="8" y="25"/>
                    </a:cubicBezTo>
                    <a:cubicBezTo>
                      <a:pt x="13" y="22"/>
                      <a:pt x="14" y="14"/>
                      <a:pt x="19" y="10"/>
                    </a:cubicBezTo>
                    <a:cubicBezTo>
                      <a:pt x="23" y="6"/>
                      <a:pt x="30" y="2"/>
                      <a:pt x="35" y="2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6" name="Freeform 1275"/>
              <p:cNvSpPr>
                <a:spLocks/>
              </p:cNvSpPr>
              <p:nvPr/>
            </p:nvSpPr>
            <p:spPr bwMode="auto">
              <a:xfrm>
                <a:off x="2823" y="1317"/>
                <a:ext cx="85" cy="86"/>
              </a:xfrm>
              <a:custGeom>
                <a:avLst/>
                <a:gdLst/>
                <a:ahLst/>
                <a:cxnLst>
                  <a:cxn ang="0">
                    <a:pos x="34" y="6"/>
                  </a:cxn>
                  <a:cxn ang="0">
                    <a:pos x="14" y="32"/>
                  </a:cxn>
                  <a:cxn ang="0">
                    <a:pos x="33" y="6"/>
                  </a:cxn>
                </a:cxnLst>
                <a:rect l="0" t="0" r="r" b="b"/>
                <a:pathLst>
                  <a:path w="34" h="32">
                    <a:moveTo>
                      <a:pt x="34" y="6"/>
                    </a:moveTo>
                    <a:cubicBezTo>
                      <a:pt x="18" y="0"/>
                      <a:pt x="0" y="18"/>
                      <a:pt x="14" y="32"/>
                    </a:cubicBezTo>
                    <a:cubicBezTo>
                      <a:pt x="10" y="22"/>
                      <a:pt x="22" y="6"/>
                      <a:pt x="33" y="6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7" name="Freeform 1276"/>
              <p:cNvSpPr>
                <a:spLocks/>
              </p:cNvSpPr>
              <p:nvPr/>
            </p:nvSpPr>
            <p:spPr bwMode="auto">
              <a:xfrm>
                <a:off x="2958" y="1309"/>
                <a:ext cx="60" cy="91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" y="9"/>
                  </a:cxn>
                  <a:cxn ang="0">
                    <a:pos x="4" y="22"/>
                  </a:cxn>
                  <a:cxn ang="0">
                    <a:pos x="4" y="34"/>
                  </a:cxn>
                  <a:cxn ang="0">
                    <a:pos x="17" y="25"/>
                  </a:cxn>
                  <a:cxn ang="0">
                    <a:pos x="19" y="2"/>
                  </a:cxn>
                </a:cxnLst>
                <a:rect l="0" t="0" r="r" b="b"/>
                <a:pathLst>
                  <a:path w="24" h="34">
                    <a:moveTo>
                      <a:pt x="24" y="0"/>
                    </a:moveTo>
                    <a:cubicBezTo>
                      <a:pt x="18" y="1"/>
                      <a:pt x="3" y="1"/>
                      <a:pt x="1" y="9"/>
                    </a:cubicBezTo>
                    <a:cubicBezTo>
                      <a:pt x="0" y="13"/>
                      <a:pt x="3" y="18"/>
                      <a:pt x="4" y="22"/>
                    </a:cubicBezTo>
                    <a:cubicBezTo>
                      <a:pt x="4" y="26"/>
                      <a:pt x="3" y="30"/>
                      <a:pt x="4" y="34"/>
                    </a:cubicBezTo>
                    <a:cubicBezTo>
                      <a:pt x="7" y="33"/>
                      <a:pt x="13" y="27"/>
                      <a:pt x="17" y="25"/>
                    </a:cubicBezTo>
                    <a:cubicBezTo>
                      <a:pt x="3" y="25"/>
                      <a:pt x="9" y="0"/>
                      <a:pt x="19" y="2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8" name="Freeform 1277"/>
              <p:cNvSpPr>
                <a:spLocks/>
              </p:cNvSpPr>
              <p:nvPr/>
            </p:nvSpPr>
            <p:spPr bwMode="auto">
              <a:xfrm>
                <a:off x="2568" y="1320"/>
                <a:ext cx="85" cy="37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34" y="5"/>
                  </a:cxn>
                  <a:cxn ang="0">
                    <a:pos x="4" y="12"/>
                  </a:cxn>
                </a:cxnLst>
                <a:rect l="0" t="0" r="r" b="b"/>
                <a:pathLst>
                  <a:path w="34" h="14">
                    <a:moveTo>
                      <a:pt x="0" y="14"/>
                    </a:moveTo>
                    <a:cubicBezTo>
                      <a:pt x="5" y="1"/>
                      <a:pt x="24" y="0"/>
                      <a:pt x="34" y="5"/>
                    </a:cubicBezTo>
                    <a:cubicBezTo>
                      <a:pt x="22" y="2"/>
                      <a:pt x="14" y="7"/>
                      <a:pt x="4" y="12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39" name="Freeform 1278"/>
              <p:cNvSpPr>
                <a:spLocks/>
              </p:cNvSpPr>
              <p:nvPr/>
            </p:nvSpPr>
            <p:spPr bwMode="auto">
              <a:xfrm>
                <a:off x="2448" y="1272"/>
                <a:ext cx="102" cy="35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25" y="2"/>
                  </a:cxn>
                  <a:cxn ang="0">
                    <a:pos x="41" y="13"/>
                  </a:cxn>
                  <a:cxn ang="0">
                    <a:pos x="4" y="6"/>
                  </a:cxn>
                </a:cxnLst>
                <a:rect l="0" t="0" r="r" b="b"/>
                <a:pathLst>
                  <a:path w="41" h="13">
                    <a:moveTo>
                      <a:pt x="0" y="7"/>
                    </a:moveTo>
                    <a:cubicBezTo>
                      <a:pt x="9" y="5"/>
                      <a:pt x="15" y="0"/>
                      <a:pt x="25" y="2"/>
                    </a:cubicBezTo>
                    <a:cubicBezTo>
                      <a:pt x="32" y="3"/>
                      <a:pt x="38" y="6"/>
                      <a:pt x="41" y="13"/>
                    </a:cubicBezTo>
                    <a:cubicBezTo>
                      <a:pt x="29" y="7"/>
                      <a:pt x="18" y="6"/>
                      <a:pt x="4" y="6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0" name="Freeform 1279"/>
              <p:cNvSpPr>
                <a:spLocks/>
              </p:cNvSpPr>
              <p:nvPr/>
            </p:nvSpPr>
            <p:spPr bwMode="auto">
              <a:xfrm>
                <a:off x="2458" y="1480"/>
                <a:ext cx="117" cy="69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20" y="2"/>
                  </a:cxn>
                  <a:cxn ang="0">
                    <a:pos x="47" y="11"/>
                  </a:cxn>
                  <a:cxn ang="0">
                    <a:pos x="45" y="13"/>
                  </a:cxn>
                  <a:cxn ang="0">
                    <a:pos x="28" y="9"/>
                  </a:cxn>
                  <a:cxn ang="0">
                    <a:pos x="8" y="16"/>
                  </a:cxn>
                </a:cxnLst>
                <a:rect l="0" t="0" r="r" b="b"/>
                <a:pathLst>
                  <a:path w="47" h="26">
                    <a:moveTo>
                      <a:pt x="0" y="26"/>
                    </a:moveTo>
                    <a:cubicBezTo>
                      <a:pt x="1" y="16"/>
                      <a:pt x="9" y="4"/>
                      <a:pt x="20" y="2"/>
                    </a:cubicBezTo>
                    <a:cubicBezTo>
                      <a:pt x="28" y="0"/>
                      <a:pt x="39" y="7"/>
                      <a:pt x="47" y="11"/>
                    </a:cubicBezTo>
                    <a:cubicBezTo>
                      <a:pt x="47" y="13"/>
                      <a:pt x="45" y="11"/>
                      <a:pt x="45" y="13"/>
                    </a:cubicBezTo>
                    <a:cubicBezTo>
                      <a:pt x="39" y="11"/>
                      <a:pt x="35" y="9"/>
                      <a:pt x="28" y="9"/>
                    </a:cubicBezTo>
                    <a:cubicBezTo>
                      <a:pt x="22" y="8"/>
                      <a:pt x="12" y="12"/>
                      <a:pt x="8" y="16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1" name="Freeform 1280"/>
              <p:cNvSpPr>
                <a:spLocks/>
              </p:cNvSpPr>
              <p:nvPr/>
            </p:nvSpPr>
            <p:spPr bwMode="auto">
              <a:xfrm>
                <a:off x="2578" y="1515"/>
                <a:ext cx="112" cy="74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14" y="1"/>
                  </a:cxn>
                  <a:cxn ang="0">
                    <a:pos x="45" y="9"/>
                  </a:cxn>
                  <a:cxn ang="0">
                    <a:pos x="20" y="8"/>
                  </a:cxn>
                  <a:cxn ang="0">
                    <a:pos x="4" y="19"/>
                  </a:cxn>
                </a:cxnLst>
                <a:rect l="0" t="0" r="r" b="b"/>
                <a:pathLst>
                  <a:path w="45" h="28">
                    <a:moveTo>
                      <a:pt x="4" y="28"/>
                    </a:moveTo>
                    <a:cubicBezTo>
                      <a:pt x="0" y="19"/>
                      <a:pt x="4" y="3"/>
                      <a:pt x="14" y="1"/>
                    </a:cubicBezTo>
                    <a:cubicBezTo>
                      <a:pt x="21" y="0"/>
                      <a:pt x="41" y="2"/>
                      <a:pt x="45" y="9"/>
                    </a:cubicBezTo>
                    <a:cubicBezTo>
                      <a:pt x="36" y="10"/>
                      <a:pt x="29" y="6"/>
                      <a:pt x="20" y="8"/>
                    </a:cubicBezTo>
                    <a:cubicBezTo>
                      <a:pt x="15" y="9"/>
                      <a:pt x="5" y="13"/>
                      <a:pt x="4" y="19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2" name="Freeform 1281"/>
              <p:cNvSpPr>
                <a:spLocks/>
              </p:cNvSpPr>
              <p:nvPr/>
            </p:nvSpPr>
            <p:spPr bwMode="auto">
              <a:xfrm>
                <a:off x="2713" y="1528"/>
                <a:ext cx="107" cy="83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12" y="4"/>
                  </a:cxn>
                  <a:cxn ang="0">
                    <a:pos x="43" y="6"/>
                  </a:cxn>
                  <a:cxn ang="0">
                    <a:pos x="7" y="26"/>
                  </a:cxn>
                </a:cxnLst>
                <a:rect l="0" t="0" r="r" b="b"/>
                <a:pathLst>
                  <a:path w="43" h="31">
                    <a:moveTo>
                      <a:pt x="4" y="31"/>
                    </a:moveTo>
                    <a:cubicBezTo>
                      <a:pt x="4" y="20"/>
                      <a:pt x="0" y="9"/>
                      <a:pt x="12" y="4"/>
                    </a:cubicBezTo>
                    <a:cubicBezTo>
                      <a:pt x="19" y="0"/>
                      <a:pt x="37" y="0"/>
                      <a:pt x="43" y="6"/>
                    </a:cubicBezTo>
                    <a:cubicBezTo>
                      <a:pt x="31" y="8"/>
                      <a:pt x="6" y="6"/>
                      <a:pt x="7" y="26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3" name="Freeform 1282"/>
              <p:cNvSpPr>
                <a:spLocks/>
              </p:cNvSpPr>
              <p:nvPr/>
            </p:nvSpPr>
            <p:spPr bwMode="auto">
              <a:xfrm>
                <a:off x="2853" y="1528"/>
                <a:ext cx="80" cy="80"/>
              </a:xfrm>
              <a:custGeom>
                <a:avLst/>
                <a:gdLst/>
                <a:ahLst/>
                <a:cxnLst>
                  <a:cxn ang="0">
                    <a:pos x="2" y="30"/>
                  </a:cxn>
                  <a:cxn ang="0">
                    <a:pos x="6" y="6"/>
                  </a:cxn>
                  <a:cxn ang="0">
                    <a:pos x="32" y="7"/>
                  </a:cxn>
                  <a:cxn ang="0">
                    <a:pos x="2" y="26"/>
                  </a:cxn>
                </a:cxnLst>
                <a:rect l="0" t="0" r="r" b="b"/>
                <a:pathLst>
                  <a:path w="32" h="30">
                    <a:moveTo>
                      <a:pt x="2" y="30"/>
                    </a:moveTo>
                    <a:cubicBezTo>
                      <a:pt x="2" y="22"/>
                      <a:pt x="0" y="11"/>
                      <a:pt x="6" y="6"/>
                    </a:cubicBezTo>
                    <a:cubicBezTo>
                      <a:pt x="13" y="0"/>
                      <a:pt x="26" y="3"/>
                      <a:pt x="32" y="7"/>
                    </a:cubicBezTo>
                    <a:cubicBezTo>
                      <a:pt x="26" y="8"/>
                      <a:pt x="0" y="2"/>
                      <a:pt x="2" y="26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4" name="Freeform 1283"/>
              <p:cNvSpPr>
                <a:spLocks/>
              </p:cNvSpPr>
              <p:nvPr/>
            </p:nvSpPr>
            <p:spPr bwMode="auto">
              <a:xfrm>
                <a:off x="2953" y="1499"/>
                <a:ext cx="97" cy="85"/>
              </a:xfrm>
              <a:custGeom>
                <a:avLst/>
                <a:gdLst/>
                <a:ahLst/>
                <a:cxnLst>
                  <a:cxn ang="0">
                    <a:pos x="8" y="32"/>
                  </a:cxn>
                  <a:cxn ang="0">
                    <a:pos x="39" y="11"/>
                  </a:cxn>
                  <a:cxn ang="0">
                    <a:pos x="8" y="27"/>
                  </a:cxn>
                </a:cxnLst>
                <a:rect l="0" t="0" r="r" b="b"/>
                <a:pathLst>
                  <a:path w="39" h="32">
                    <a:moveTo>
                      <a:pt x="8" y="32"/>
                    </a:moveTo>
                    <a:cubicBezTo>
                      <a:pt x="0" y="11"/>
                      <a:pt x="22" y="0"/>
                      <a:pt x="39" y="11"/>
                    </a:cubicBezTo>
                    <a:cubicBezTo>
                      <a:pt x="30" y="12"/>
                      <a:pt x="3" y="12"/>
                      <a:pt x="8" y="27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5" name="Freeform 1284"/>
              <p:cNvSpPr>
                <a:spLocks/>
              </p:cNvSpPr>
              <p:nvPr/>
            </p:nvSpPr>
            <p:spPr bwMode="auto">
              <a:xfrm>
                <a:off x="2335" y="1347"/>
                <a:ext cx="125" cy="117"/>
              </a:xfrm>
              <a:custGeom>
                <a:avLst/>
                <a:gdLst/>
                <a:ahLst/>
                <a:cxnLst>
                  <a:cxn ang="0">
                    <a:pos x="0" y="44"/>
                  </a:cxn>
                  <a:cxn ang="0">
                    <a:pos x="17" y="8"/>
                  </a:cxn>
                  <a:cxn ang="0">
                    <a:pos x="50" y="36"/>
                  </a:cxn>
                  <a:cxn ang="0">
                    <a:pos x="21" y="17"/>
                  </a:cxn>
                  <a:cxn ang="0">
                    <a:pos x="6" y="30"/>
                  </a:cxn>
                </a:cxnLst>
                <a:rect l="0" t="0" r="r" b="b"/>
                <a:pathLst>
                  <a:path w="50" h="44">
                    <a:moveTo>
                      <a:pt x="0" y="44"/>
                    </a:moveTo>
                    <a:cubicBezTo>
                      <a:pt x="1" y="34"/>
                      <a:pt x="8" y="13"/>
                      <a:pt x="17" y="8"/>
                    </a:cubicBezTo>
                    <a:cubicBezTo>
                      <a:pt x="32" y="0"/>
                      <a:pt x="45" y="27"/>
                      <a:pt x="50" y="36"/>
                    </a:cubicBezTo>
                    <a:cubicBezTo>
                      <a:pt x="43" y="30"/>
                      <a:pt x="31" y="15"/>
                      <a:pt x="21" y="17"/>
                    </a:cubicBezTo>
                    <a:cubicBezTo>
                      <a:pt x="15" y="18"/>
                      <a:pt x="9" y="24"/>
                      <a:pt x="6" y="30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6" name="Freeform 1285"/>
              <p:cNvSpPr>
                <a:spLocks/>
              </p:cNvSpPr>
              <p:nvPr/>
            </p:nvSpPr>
            <p:spPr bwMode="auto">
              <a:xfrm>
                <a:off x="2228" y="1288"/>
                <a:ext cx="122" cy="104"/>
              </a:xfrm>
              <a:custGeom>
                <a:avLst/>
                <a:gdLst/>
                <a:ahLst/>
                <a:cxnLst>
                  <a:cxn ang="0">
                    <a:pos x="1" y="39"/>
                  </a:cxn>
                  <a:cxn ang="0">
                    <a:pos x="28" y="2"/>
                  </a:cxn>
                  <a:cxn ang="0">
                    <a:pos x="49" y="17"/>
                  </a:cxn>
                  <a:cxn ang="0">
                    <a:pos x="4" y="28"/>
                  </a:cxn>
                </a:cxnLst>
                <a:rect l="0" t="0" r="r" b="b"/>
                <a:pathLst>
                  <a:path w="49" h="39">
                    <a:moveTo>
                      <a:pt x="1" y="39"/>
                    </a:moveTo>
                    <a:cubicBezTo>
                      <a:pt x="0" y="25"/>
                      <a:pt x="14" y="6"/>
                      <a:pt x="28" y="2"/>
                    </a:cubicBezTo>
                    <a:cubicBezTo>
                      <a:pt x="36" y="0"/>
                      <a:pt x="44" y="6"/>
                      <a:pt x="49" y="17"/>
                    </a:cubicBezTo>
                    <a:cubicBezTo>
                      <a:pt x="34" y="2"/>
                      <a:pt x="11" y="15"/>
                      <a:pt x="4" y="28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7" name="Freeform 1286"/>
              <p:cNvSpPr>
                <a:spLocks/>
              </p:cNvSpPr>
              <p:nvPr/>
            </p:nvSpPr>
            <p:spPr bwMode="auto">
              <a:xfrm>
                <a:off x="2143" y="1208"/>
                <a:ext cx="132" cy="112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32" y="5"/>
                  </a:cxn>
                  <a:cxn ang="0">
                    <a:pos x="53" y="20"/>
                  </a:cxn>
                  <a:cxn ang="0">
                    <a:pos x="0" y="42"/>
                  </a:cxn>
                </a:cxnLst>
                <a:rect l="0" t="0" r="r" b="b"/>
                <a:pathLst>
                  <a:path w="53" h="42">
                    <a:moveTo>
                      <a:pt x="0" y="42"/>
                    </a:moveTo>
                    <a:cubicBezTo>
                      <a:pt x="2" y="14"/>
                      <a:pt x="17" y="1"/>
                      <a:pt x="32" y="5"/>
                    </a:cubicBezTo>
                    <a:cubicBezTo>
                      <a:pt x="48" y="9"/>
                      <a:pt x="53" y="20"/>
                      <a:pt x="53" y="20"/>
                    </a:cubicBezTo>
                    <a:cubicBezTo>
                      <a:pt x="44" y="15"/>
                      <a:pt x="18" y="0"/>
                      <a:pt x="0" y="42"/>
                    </a:cubicBezTo>
                    <a:close/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8" name="Freeform 1287"/>
              <p:cNvSpPr>
                <a:spLocks/>
              </p:cNvSpPr>
              <p:nvPr/>
            </p:nvSpPr>
            <p:spPr bwMode="auto">
              <a:xfrm>
                <a:off x="2068" y="1144"/>
                <a:ext cx="102" cy="93"/>
              </a:xfrm>
              <a:custGeom>
                <a:avLst/>
                <a:gdLst/>
                <a:ahLst/>
                <a:cxnLst>
                  <a:cxn ang="0">
                    <a:pos x="0" y="35"/>
                  </a:cxn>
                  <a:cxn ang="0">
                    <a:pos x="15" y="8"/>
                  </a:cxn>
                  <a:cxn ang="0">
                    <a:pos x="41" y="12"/>
                  </a:cxn>
                  <a:cxn ang="0">
                    <a:pos x="9" y="22"/>
                  </a:cxn>
                </a:cxnLst>
                <a:rect l="0" t="0" r="r" b="b"/>
                <a:pathLst>
                  <a:path w="41" h="35">
                    <a:moveTo>
                      <a:pt x="0" y="35"/>
                    </a:moveTo>
                    <a:cubicBezTo>
                      <a:pt x="2" y="25"/>
                      <a:pt x="7" y="14"/>
                      <a:pt x="15" y="8"/>
                    </a:cubicBezTo>
                    <a:cubicBezTo>
                      <a:pt x="26" y="0"/>
                      <a:pt x="33" y="5"/>
                      <a:pt x="41" y="12"/>
                    </a:cubicBezTo>
                    <a:cubicBezTo>
                      <a:pt x="29" y="8"/>
                      <a:pt x="19" y="14"/>
                      <a:pt x="9" y="22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49" name="Freeform 1288"/>
              <p:cNvSpPr>
                <a:spLocks/>
              </p:cNvSpPr>
              <p:nvPr/>
            </p:nvSpPr>
            <p:spPr bwMode="auto">
              <a:xfrm>
                <a:off x="2683" y="2579"/>
                <a:ext cx="200" cy="333"/>
              </a:xfrm>
              <a:custGeom>
                <a:avLst/>
                <a:gdLst/>
                <a:ahLst/>
                <a:cxnLst>
                  <a:cxn ang="0">
                    <a:pos x="80" y="0"/>
                  </a:cxn>
                  <a:cxn ang="0">
                    <a:pos x="32" y="125"/>
                  </a:cxn>
                  <a:cxn ang="0">
                    <a:pos x="80" y="0"/>
                  </a:cxn>
                </a:cxnLst>
                <a:rect l="0" t="0" r="r" b="b"/>
                <a:pathLst>
                  <a:path w="80" h="125">
                    <a:moveTo>
                      <a:pt x="80" y="0"/>
                    </a:moveTo>
                    <a:cubicBezTo>
                      <a:pt x="56" y="10"/>
                      <a:pt x="0" y="55"/>
                      <a:pt x="32" y="125"/>
                    </a:cubicBezTo>
                    <a:cubicBezTo>
                      <a:pt x="26" y="97"/>
                      <a:pt x="33" y="33"/>
                      <a:pt x="80" y="0"/>
                    </a:cubicBezTo>
                    <a:close/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0" name="Freeform 1289"/>
              <p:cNvSpPr>
                <a:spLocks/>
              </p:cNvSpPr>
              <p:nvPr/>
            </p:nvSpPr>
            <p:spPr bwMode="auto">
              <a:xfrm>
                <a:off x="2735" y="2965"/>
                <a:ext cx="150" cy="440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9" y="75"/>
                  </a:cxn>
                  <a:cxn ang="0">
                    <a:pos x="60" y="165"/>
                  </a:cxn>
                  <a:cxn ang="0">
                    <a:pos x="19" y="72"/>
                  </a:cxn>
                  <a:cxn ang="0">
                    <a:pos x="9" y="0"/>
                  </a:cxn>
                </a:cxnLst>
                <a:rect l="0" t="0" r="r" b="b"/>
                <a:pathLst>
                  <a:path w="60" h="165">
                    <a:moveTo>
                      <a:pt x="9" y="0"/>
                    </a:moveTo>
                    <a:cubicBezTo>
                      <a:pt x="0" y="24"/>
                      <a:pt x="0" y="53"/>
                      <a:pt x="9" y="75"/>
                    </a:cubicBezTo>
                    <a:cubicBezTo>
                      <a:pt x="18" y="97"/>
                      <a:pt x="58" y="132"/>
                      <a:pt x="60" y="165"/>
                    </a:cubicBezTo>
                    <a:cubicBezTo>
                      <a:pt x="58" y="127"/>
                      <a:pt x="32" y="96"/>
                      <a:pt x="19" y="72"/>
                    </a:cubicBezTo>
                    <a:cubicBezTo>
                      <a:pt x="6" y="48"/>
                      <a:pt x="5" y="20"/>
                      <a:pt x="9" y="0"/>
                    </a:cubicBezTo>
                    <a:close/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1" name="Freeform 1290"/>
              <p:cNvSpPr>
                <a:spLocks/>
              </p:cNvSpPr>
              <p:nvPr/>
            </p:nvSpPr>
            <p:spPr bwMode="auto">
              <a:xfrm>
                <a:off x="3413" y="2541"/>
                <a:ext cx="32" cy="51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19"/>
                  </a:cxn>
                </a:cxnLst>
                <a:rect l="0" t="0" r="r" b="b"/>
                <a:pathLst>
                  <a:path w="13" h="19">
                    <a:moveTo>
                      <a:pt x="13" y="0"/>
                    </a:moveTo>
                    <a:cubicBezTo>
                      <a:pt x="2" y="4"/>
                      <a:pt x="0" y="11"/>
                      <a:pt x="0" y="19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2" name="Freeform 1291"/>
              <p:cNvSpPr>
                <a:spLocks/>
              </p:cNvSpPr>
              <p:nvPr/>
            </p:nvSpPr>
            <p:spPr bwMode="auto">
              <a:xfrm>
                <a:off x="3378" y="1619"/>
                <a:ext cx="57" cy="98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23" y="0"/>
                  </a:cxn>
                  <a:cxn ang="0">
                    <a:pos x="0" y="12"/>
                  </a:cxn>
                  <a:cxn ang="0">
                    <a:pos x="5" y="37"/>
                  </a:cxn>
                  <a:cxn ang="0">
                    <a:pos x="6" y="12"/>
                  </a:cxn>
                </a:cxnLst>
                <a:rect l="0" t="0" r="r" b="b"/>
                <a:pathLst>
                  <a:path w="23" h="37">
                    <a:moveTo>
                      <a:pt x="6" y="12"/>
                    </a:moveTo>
                    <a:cubicBezTo>
                      <a:pt x="10" y="4"/>
                      <a:pt x="17" y="1"/>
                      <a:pt x="23" y="0"/>
                    </a:cubicBezTo>
                    <a:cubicBezTo>
                      <a:pt x="9" y="1"/>
                      <a:pt x="0" y="0"/>
                      <a:pt x="0" y="12"/>
                    </a:cubicBezTo>
                    <a:cubicBezTo>
                      <a:pt x="0" y="24"/>
                      <a:pt x="0" y="33"/>
                      <a:pt x="5" y="37"/>
                    </a:cubicBezTo>
                    <a:cubicBezTo>
                      <a:pt x="4" y="33"/>
                      <a:pt x="3" y="20"/>
                      <a:pt x="6" y="12"/>
                    </a:cubicBezTo>
                    <a:close/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3" name="Freeform 1292"/>
              <p:cNvSpPr>
                <a:spLocks/>
              </p:cNvSpPr>
              <p:nvPr/>
            </p:nvSpPr>
            <p:spPr bwMode="auto">
              <a:xfrm>
                <a:off x="3360" y="1499"/>
                <a:ext cx="58" cy="98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23" y="0"/>
                  </a:cxn>
                  <a:cxn ang="0">
                    <a:pos x="0" y="12"/>
                  </a:cxn>
                  <a:cxn ang="0">
                    <a:pos x="5" y="37"/>
                  </a:cxn>
                  <a:cxn ang="0">
                    <a:pos x="6" y="12"/>
                  </a:cxn>
                </a:cxnLst>
                <a:rect l="0" t="0" r="r" b="b"/>
                <a:pathLst>
                  <a:path w="23" h="37">
                    <a:moveTo>
                      <a:pt x="6" y="12"/>
                    </a:moveTo>
                    <a:cubicBezTo>
                      <a:pt x="10" y="4"/>
                      <a:pt x="17" y="1"/>
                      <a:pt x="23" y="0"/>
                    </a:cubicBezTo>
                    <a:cubicBezTo>
                      <a:pt x="9" y="1"/>
                      <a:pt x="0" y="0"/>
                      <a:pt x="0" y="12"/>
                    </a:cubicBezTo>
                    <a:cubicBezTo>
                      <a:pt x="0" y="24"/>
                      <a:pt x="0" y="33"/>
                      <a:pt x="5" y="37"/>
                    </a:cubicBezTo>
                    <a:cubicBezTo>
                      <a:pt x="4" y="33"/>
                      <a:pt x="3" y="20"/>
                      <a:pt x="6" y="12"/>
                    </a:cubicBezTo>
                    <a:close/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4" name="Freeform 1293"/>
              <p:cNvSpPr>
                <a:spLocks/>
              </p:cNvSpPr>
              <p:nvPr/>
            </p:nvSpPr>
            <p:spPr bwMode="auto">
              <a:xfrm>
                <a:off x="3393" y="1747"/>
                <a:ext cx="60" cy="106"/>
              </a:xfrm>
              <a:custGeom>
                <a:avLst/>
                <a:gdLst/>
                <a:ahLst/>
                <a:cxnLst>
                  <a:cxn ang="0">
                    <a:pos x="7" y="15"/>
                  </a:cxn>
                  <a:cxn ang="0">
                    <a:pos x="24" y="3"/>
                  </a:cxn>
                  <a:cxn ang="0">
                    <a:pos x="1" y="15"/>
                  </a:cxn>
                  <a:cxn ang="0">
                    <a:pos x="6" y="40"/>
                  </a:cxn>
                  <a:cxn ang="0">
                    <a:pos x="7" y="15"/>
                  </a:cxn>
                </a:cxnLst>
                <a:rect l="0" t="0" r="r" b="b"/>
                <a:pathLst>
                  <a:path w="24" h="40">
                    <a:moveTo>
                      <a:pt x="7" y="15"/>
                    </a:moveTo>
                    <a:cubicBezTo>
                      <a:pt x="11" y="7"/>
                      <a:pt x="18" y="4"/>
                      <a:pt x="24" y="3"/>
                    </a:cubicBezTo>
                    <a:cubicBezTo>
                      <a:pt x="10" y="4"/>
                      <a:pt x="3" y="0"/>
                      <a:pt x="1" y="15"/>
                    </a:cubicBezTo>
                    <a:cubicBezTo>
                      <a:pt x="0" y="27"/>
                      <a:pt x="1" y="36"/>
                      <a:pt x="6" y="40"/>
                    </a:cubicBezTo>
                    <a:cubicBezTo>
                      <a:pt x="5" y="36"/>
                      <a:pt x="4" y="23"/>
                      <a:pt x="7" y="15"/>
                    </a:cubicBezTo>
                    <a:close/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5" name="Freeform 1294"/>
              <p:cNvSpPr>
                <a:spLocks/>
              </p:cNvSpPr>
              <p:nvPr/>
            </p:nvSpPr>
            <p:spPr bwMode="auto">
              <a:xfrm>
                <a:off x="3415" y="1899"/>
                <a:ext cx="58" cy="98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23" y="0"/>
                  </a:cxn>
                  <a:cxn ang="0">
                    <a:pos x="0" y="12"/>
                  </a:cxn>
                  <a:cxn ang="0">
                    <a:pos x="5" y="37"/>
                  </a:cxn>
                  <a:cxn ang="0">
                    <a:pos x="6" y="12"/>
                  </a:cxn>
                </a:cxnLst>
                <a:rect l="0" t="0" r="r" b="b"/>
                <a:pathLst>
                  <a:path w="23" h="37">
                    <a:moveTo>
                      <a:pt x="6" y="12"/>
                    </a:moveTo>
                    <a:cubicBezTo>
                      <a:pt x="9" y="4"/>
                      <a:pt x="17" y="1"/>
                      <a:pt x="23" y="0"/>
                    </a:cubicBezTo>
                    <a:cubicBezTo>
                      <a:pt x="9" y="1"/>
                      <a:pt x="0" y="0"/>
                      <a:pt x="0" y="12"/>
                    </a:cubicBezTo>
                    <a:cubicBezTo>
                      <a:pt x="0" y="24"/>
                      <a:pt x="0" y="33"/>
                      <a:pt x="5" y="37"/>
                    </a:cubicBezTo>
                    <a:cubicBezTo>
                      <a:pt x="3" y="33"/>
                      <a:pt x="3" y="20"/>
                      <a:pt x="6" y="12"/>
                    </a:cubicBezTo>
                    <a:close/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6" name="Freeform 1295"/>
              <p:cNvSpPr>
                <a:spLocks/>
              </p:cNvSpPr>
              <p:nvPr/>
            </p:nvSpPr>
            <p:spPr bwMode="auto">
              <a:xfrm>
                <a:off x="3418" y="2021"/>
                <a:ext cx="47" cy="7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4" y="2"/>
                  </a:cxn>
                  <a:cxn ang="0">
                    <a:pos x="10" y="26"/>
                  </a:cxn>
                  <a:cxn ang="0">
                    <a:pos x="7" y="11"/>
                  </a:cxn>
                  <a:cxn ang="0">
                    <a:pos x="17" y="2"/>
                  </a:cxn>
                </a:cxnLst>
                <a:rect l="0" t="0" r="r" b="b"/>
                <a:pathLst>
                  <a:path w="19" h="26">
                    <a:moveTo>
                      <a:pt x="19" y="0"/>
                    </a:moveTo>
                    <a:cubicBezTo>
                      <a:pt x="16" y="0"/>
                      <a:pt x="7" y="0"/>
                      <a:pt x="4" y="2"/>
                    </a:cubicBezTo>
                    <a:cubicBezTo>
                      <a:pt x="0" y="7"/>
                      <a:pt x="8" y="22"/>
                      <a:pt x="10" y="26"/>
                    </a:cubicBezTo>
                    <a:cubicBezTo>
                      <a:pt x="9" y="22"/>
                      <a:pt x="7" y="16"/>
                      <a:pt x="7" y="11"/>
                    </a:cubicBezTo>
                    <a:cubicBezTo>
                      <a:pt x="8" y="5"/>
                      <a:pt x="12" y="4"/>
                      <a:pt x="17" y="2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7" name="Freeform 1296"/>
              <p:cNvSpPr>
                <a:spLocks/>
              </p:cNvSpPr>
              <p:nvPr/>
            </p:nvSpPr>
            <p:spPr bwMode="auto">
              <a:xfrm>
                <a:off x="3440" y="2120"/>
                <a:ext cx="88" cy="67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12" y="2"/>
                  </a:cxn>
                  <a:cxn ang="0">
                    <a:pos x="11" y="25"/>
                  </a:cxn>
                  <a:cxn ang="0">
                    <a:pos x="27" y="3"/>
                  </a:cxn>
                </a:cxnLst>
                <a:rect l="0" t="0" r="r" b="b"/>
                <a:pathLst>
                  <a:path w="35" h="25">
                    <a:moveTo>
                      <a:pt x="35" y="0"/>
                    </a:moveTo>
                    <a:cubicBezTo>
                      <a:pt x="26" y="2"/>
                      <a:pt x="21" y="0"/>
                      <a:pt x="12" y="2"/>
                    </a:cubicBezTo>
                    <a:cubicBezTo>
                      <a:pt x="0" y="4"/>
                      <a:pt x="9" y="18"/>
                      <a:pt x="11" y="25"/>
                    </a:cubicBezTo>
                    <a:cubicBezTo>
                      <a:pt x="4" y="11"/>
                      <a:pt x="15" y="5"/>
                      <a:pt x="27" y="3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8" name="Freeform 1297"/>
              <p:cNvSpPr>
                <a:spLocks/>
              </p:cNvSpPr>
              <p:nvPr/>
            </p:nvSpPr>
            <p:spPr bwMode="auto">
              <a:xfrm>
                <a:off x="3470" y="2208"/>
                <a:ext cx="68" cy="61"/>
              </a:xfrm>
              <a:custGeom>
                <a:avLst/>
                <a:gdLst/>
                <a:ahLst/>
                <a:cxnLst>
                  <a:cxn ang="0">
                    <a:pos x="26" y="2"/>
                  </a:cxn>
                  <a:cxn ang="0">
                    <a:pos x="6" y="3"/>
                  </a:cxn>
                  <a:cxn ang="0">
                    <a:pos x="11" y="23"/>
                  </a:cxn>
                  <a:cxn ang="0">
                    <a:pos x="10" y="8"/>
                  </a:cxn>
                  <a:cxn ang="0">
                    <a:pos x="27" y="2"/>
                  </a:cxn>
                </a:cxnLst>
                <a:rect l="0" t="0" r="r" b="b"/>
                <a:pathLst>
                  <a:path w="27" h="23">
                    <a:moveTo>
                      <a:pt x="26" y="2"/>
                    </a:moveTo>
                    <a:cubicBezTo>
                      <a:pt x="22" y="2"/>
                      <a:pt x="10" y="0"/>
                      <a:pt x="6" y="3"/>
                    </a:cubicBezTo>
                    <a:cubicBezTo>
                      <a:pt x="0" y="7"/>
                      <a:pt x="6" y="21"/>
                      <a:pt x="11" y="23"/>
                    </a:cubicBezTo>
                    <a:cubicBezTo>
                      <a:pt x="8" y="20"/>
                      <a:pt x="7" y="12"/>
                      <a:pt x="10" y="8"/>
                    </a:cubicBezTo>
                    <a:cubicBezTo>
                      <a:pt x="13" y="5"/>
                      <a:pt x="23" y="2"/>
                      <a:pt x="27" y="2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59" name="Freeform 1298"/>
              <p:cNvSpPr>
                <a:spLocks/>
              </p:cNvSpPr>
              <p:nvPr/>
            </p:nvSpPr>
            <p:spPr bwMode="auto">
              <a:xfrm>
                <a:off x="3490" y="2304"/>
                <a:ext cx="75" cy="56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9" y="1"/>
                  </a:cxn>
                  <a:cxn ang="0">
                    <a:pos x="2" y="5"/>
                  </a:cxn>
                  <a:cxn ang="0">
                    <a:pos x="3" y="21"/>
                  </a:cxn>
                  <a:cxn ang="0">
                    <a:pos x="7" y="6"/>
                  </a:cxn>
                  <a:cxn ang="0">
                    <a:pos x="30" y="6"/>
                  </a:cxn>
                </a:cxnLst>
                <a:rect l="0" t="0" r="r" b="b"/>
                <a:pathLst>
                  <a:path w="30" h="21">
                    <a:moveTo>
                      <a:pt x="30" y="4"/>
                    </a:moveTo>
                    <a:cubicBezTo>
                      <a:pt x="23" y="5"/>
                      <a:pt x="16" y="2"/>
                      <a:pt x="9" y="1"/>
                    </a:cubicBezTo>
                    <a:cubicBezTo>
                      <a:pt x="4" y="0"/>
                      <a:pt x="4" y="0"/>
                      <a:pt x="2" y="5"/>
                    </a:cubicBezTo>
                    <a:cubicBezTo>
                      <a:pt x="1" y="9"/>
                      <a:pt x="0" y="18"/>
                      <a:pt x="3" y="21"/>
                    </a:cubicBezTo>
                    <a:cubicBezTo>
                      <a:pt x="3" y="16"/>
                      <a:pt x="3" y="9"/>
                      <a:pt x="7" y="6"/>
                    </a:cubicBezTo>
                    <a:cubicBezTo>
                      <a:pt x="12" y="4"/>
                      <a:pt x="26" y="6"/>
                      <a:pt x="30" y="6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0" name="Freeform 1299"/>
              <p:cNvSpPr>
                <a:spLocks/>
              </p:cNvSpPr>
              <p:nvPr/>
            </p:nvSpPr>
            <p:spPr bwMode="auto">
              <a:xfrm>
                <a:off x="3475" y="2387"/>
                <a:ext cx="85" cy="69"/>
              </a:xfrm>
              <a:custGeom>
                <a:avLst/>
                <a:gdLst/>
                <a:ahLst/>
                <a:cxnLst>
                  <a:cxn ang="0">
                    <a:pos x="34" y="10"/>
                  </a:cxn>
                  <a:cxn ang="0">
                    <a:pos x="21" y="6"/>
                  </a:cxn>
                  <a:cxn ang="0">
                    <a:pos x="11" y="1"/>
                  </a:cxn>
                  <a:cxn ang="0">
                    <a:pos x="1" y="26"/>
                  </a:cxn>
                  <a:cxn ang="0">
                    <a:pos x="8" y="8"/>
                  </a:cxn>
                  <a:cxn ang="0">
                    <a:pos x="26" y="9"/>
                  </a:cxn>
                </a:cxnLst>
                <a:rect l="0" t="0" r="r" b="b"/>
                <a:pathLst>
                  <a:path w="34" h="26">
                    <a:moveTo>
                      <a:pt x="34" y="10"/>
                    </a:moveTo>
                    <a:cubicBezTo>
                      <a:pt x="30" y="9"/>
                      <a:pt x="25" y="8"/>
                      <a:pt x="21" y="6"/>
                    </a:cubicBezTo>
                    <a:cubicBezTo>
                      <a:pt x="18" y="5"/>
                      <a:pt x="14" y="2"/>
                      <a:pt x="11" y="1"/>
                    </a:cubicBezTo>
                    <a:cubicBezTo>
                      <a:pt x="3" y="0"/>
                      <a:pt x="0" y="20"/>
                      <a:pt x="1" y="26"/>
                    </a:cubicBezTo>
                    <a:cubicBezTo>
                      <a:pt x="3" y="21"/>
                      <a:pt x="3" y="12"/>
                      <a:pt x="8" y="8"/>
                    </a:cubicBezTo>
                    <a:cubicBezTo>
                      <a:pt x="13" y="6"/>
                      <a:pt x="22" y="8"/>
                      <a:pt x="26" y="9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1" name="Freeform 1300"/>
              <p:cNvSpPr>
                <a:spLocks/>
              </p:cNvSpPr>
              <p:nvPr/>
            </p:nvSpPr>
            <p:spPr bwMode="auto">
              <a:xfrm>
                <a:off x="3655" y="2333"/>
                <a:ext cx="63" cy="91"/>
              </a:xfrm>
              <a:custGeom>
                <a:avLst/>
                <a:gdLst/>
                <a:ahLst/>
                <a:cxnLst>
                  <a:cxn ang="0">
                    <a:pos x="25" y="5"/>
                  </a:cxn>
                  <a:cxn ang="0">
                    <a:pos x="6" y="6"/>
                  </a:cxn>
                  <a:cxn ang="0">
                    <a:pos x="2" y="34"/>
                  </a:cxn>
                  <a:cxn ang="0">
                    <a:pos x="25" y="5"/>
                  </a:cxn>
                </a:cxnLst>
                <a:rect l="0" t="0" r="r" b="b"/>
                <a:pathLst>
                  <a:path w="25" h="34">
                    <a:moveTo>
                      <a:pt x="25" y="5"/>
                    </a:moveTo>
                    <a:cubicBezTo>
                      <a:pt x="19" y="4"/>
                      <a:pt x="11" y="0"/>
                      <a:pt x="6" y="6"/>
                    </a:cubicBezTo>
                    <a:cubicBezTo>
                      <a:pt x="0" y="14"/>
                      <a:pt x="4" y="25"/>
                      <a:pt x="2" y="34"/>
                    </a:cubicBezTo>
                    <a:cubicBezTo>
                      <a:pt x="3" y="20"/>
                      <a:pt x="9" y="3"/>
                      <a:pt x="25" y="5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2" name="Freeform 1301"/>
              <p:cNvSpPr>
                <a:spLocks/>
              </p:cNvSpPr>
              <p:nvPr/>
            </p:nvSpPr>
            <p:spPr bwMode="auto">
              <a:xfrm>
                <a:off x="3650" y="2211"/>
                <a:ext cx="55" cy="77"/>
              </a:xfrm>
              <a:custGeom>
                <a:avLst/>
                <a:gdLst/>
                <a:ahLst/>
                <a:cxnLst>
                  <a:cxn ang="0">
                    <a:pos x="22" y="1"/>
                  </a:cxn>
                  <a:cxn ang="0">
                    <a:pos x="6" y="4"/>
                  </a:cxn>
                  <a:cxn ang="0">
                    <a:pos x="7" y="29"/>
                  </a:cxn>
                  <a:cxn ang="0">
                    <a:pos x="8" y="8"/>
                  </a:cxn>
                  <a:cxn ang="0">
                    <a:pos x="22" y="1"/>
                  </a:cxn>
                </a:cxnLst>
                <a:rect l="0" t="0" r="r" b="b"/>
                <a:pathLst>
                  <a:path w="22" h="29">
                    <a:moveTo>
                      <a:pt x="22" y="1"/>
                    </a:moveTo>
                    <a:cubicBezTo>
                      <a:pt x="17" y="2"/>
                      <a:pt x="10" y="0"/>
                      <a:pt x="6" y="4"/>
                    </a:cubicBezTo>
                    <a:cubicBezTo>
                      <a:pt x="0" y="11"/>
                      <a:pt x="5" y="22"/>
                      <a:pt x="7" y="29"/>
                    </a:cubicBezTo>
                    <a:cubicBezTo>
                      <a:pt x="6" y="24"/>
                      <a:pt x="5" y="13"/>
                      <a:pt x="8" y="8"/>
                    </a:cubicBezTo>
                    <a:cubicBezTo>
                      <a:pt x="11" y="4"/>
                      <a:pt x="17" y="3"/>
                      <a:pt x="22" y="1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3" name="Freeform 1302"/>
              <p:cNvSpPr>
                <a:spLocks/>
              </p:cNvSpPr>
              <p:nvPr/>
            </p:nvSpPr>
            <p:spPr bwMode="auto">
              <a:xfrm>
                <a:off x="3625" y="2085"/>
                <a:ext cx="75" cy="80"/>
              </a:xfrm>
              <a:custGeom>
                <a:avLst/>
                <a:gdLst/>
                <a:ahLst/>
                <a:cxnLst>
                  <a:cxn ang="0">
                    <a:pos x="7" y="30"/>
                  </a:cxn>
                  <a:cxn ang="0">
                    <a:pos x="4" y="7"/>
                  </a:cxn>
                  <a:cxn ang="0">
                    <a:pos x="30" y="5"/>
                  </a:cxn>
                  <a:cxn ang="0">
                    <a:pos x="13" y="7"/>
                  </a:cxn>
                  <a:cxn ang="0">
                    <a:pos x="7" y="19"/>
                  </a:cxn>
                </a:cxnLst>
                <a:rect l="0" t="0" r="r" b="b"/>
                <a:pathLst>
                  <a:path w="30" h="30">
                    <a:moveTo>
                      <a:pt x="7" y="30"/>
                    </a:moveTo>
                    <a:cubicBezTo>
                      <a:pt x="8" y="23"/>
                      <a:pt x="0" y="14"/>
                      <a:pt x="4" y="7"/>
                    </a:cubicBezTo>
                    <a:cubicBezTo>
                      <a:pt x="9" y="0"/>
                      <a:pt x="24" y="3"/>
                      <a:pt x="30" y="5"/>
                    </a:cubicBezTo>
                    <a:cubicBezTo>
                      <a:pt x="25" y="7"/>
                      <a:pt x="19" y="5"/>
                      <a:pt x="13" y="7"/>
                    </a:cubicBezTo>
                    <a:cubicBezTo>
                      <a:pt x="6" y="9"/>
                      <a:pt x="8" y="13"/>
                      <a:pt x="7" y="19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4" name="Freeform 1303"/>
              <p:cNvSpPr>
                <a:spLocks/>
              </p:cNvSpPr>
              <p:nvPr/>
            </p:nvSpPr>
            <p:spPr bwMode="auto">
              <a:xfrm>
                <a:off x="3600" y="1981"/>
                <a:ext cx="53" cy="72"/>
              </a:xfrm>
              <a:custGeom>
                <a:avLst/>
                <a:gdLst/>
                <a:ahLst/>
                <a:cxnLst>
                  <a:cxn ang="0">
                    <a:pos x="7" y="27"/>
                  </a:cxn>
                  <a:cxn ang="0">
                    <a:pos x="4" y="16"/>
                  </a:cxn>
                  <a:cxn ang="0">
                    <a:pos x="0" y="8"/>
                  </a:cxn>
                  <a:cxn ang="0">
                    <a:pos x="21" y="2"/>
                  </a:cxn>
                  <a:cxn ang="0">
                    <a:pos x="9" y="6"/>
                  </a:cxn>
                  <a:cxn ang="0">
                    <a:pos x="6" y="20"/>
                  </a:cxn>
                </a:cxnLst>
                <a:rect l="0" t="0" r="r" b="b"/>
                <a:pathLst>
                  <a:path w="21" h="27">
                    <a:moveTo>
                      <a:pt x="7" y="27"/>
                    </a:moveTo>
                    <a:cubicBezTo>
                      <a:pt x="6" y="23"/>
                      <a:pt x="6" y="20"/>
                      <a:pt x="4" y="16"/>
                    </a:cubicBezTo>
                    <a:cubicBezTo>
                      <a:pt x="3" y="14"/>
                      <a:pt x="0" y="10"/>
                      <a:pt x="0" y="8"/>
                    </a:cubicBezTo>
                    <a:cubicBezTo>
                      <a:pt x="2" y="2"/>
                      <a:pt x="17" y="0"/>
                      <a:pt x="21" y="2"/>
                    </a:cubicBezTo>
                    <a:cubicBezTo>
                      <a:pt x="17" y="3"/>
                      <a:pt x="12" y="2"/>
                      <a:pt x="9" y="6"/>
                    </a:cubicBezTo>
                    <a:cubicBezTo>
                      <a:pt x="7" y="9"/>
                      <a:pt x="5" y="17"/>
                      <a:pt x="6" y="20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5" name="Freeform 1304"/>
              <p:cNvSpPr>
                <a:spLocks/>
              </p:cNvSpPr>
              <p:nvPr/>
            </p:nvSpPr>
            <p:spPr bwMode="auto">
              <a:xfrm>
                <a:off x="3570" y="1864"/>
                <a:ext cx="50" cy="69"/>
              </a:xfrm>
              <a:custGeom>
                <a:avLst/>
                <a:gdLst/>
                <a:ahLst/>
                <a:cxnLst>
                  <a:cxn ang="0">
                    <a:pos x="3" y="26"/>
                  </a:cxn>
                  <a:cxn ang="0">
                    <a:pos x="3" y="8"/>
                  </a:cxn>
                  <a:cxn ang="0">
                    <a:pos x="20" y="1"/>
                  </a:cxn>
                  <a:cxn ang="0">
                    <a:pos x="3" y="21"/>
                  </a:cxn>
                </a:cxnLst>
                <a:rect l="0" t="0" r="r" b="b"/>
                <a:pathLst>
                  <a:path w="20" h="26">
                    <a:moveTo>
                      <a:pt x="3" y="26"/>
                    </a:moveTo>
                    <a:cubicBezTo>
                      <a:pt x="4" y="20"/>
                      <a:pt x="0" y="13"/>
                      <a:pt x="3" y="8"/>
                    </a:cubicBezTo>
                    <a:cubicBezTo>
                      <a:pt x="6" y="2"/>
                      <a:pt x="15" y="0"/>
                      <a:pt x="20" y="1"/>
                    </a:cubicBezTo>
                    <a:cubicBezTo>
                      <a:pt x="11" y="3"/>
                      <a:pt x="3" y="11"/>
                      <a:pt x="3" y="21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6" name="Freeform 1305"/>
              <p:cNvSpPr>
                <a:spLocks/>
              </p:cNvSpPr>
              <p:nvPr/>
            </p:nvSpPr>
            <p:spPr bwMode="auto">
              <a:xfrm>
                <a:off x="3555" y="1725"/>
                <a:ext cx="50" cy="107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0" y="12"/>
                  </a:cxn>
                  <a:cxn ang="0">
                    <a:pos x="6" y="40"/>
                  </a:cxn>
                  <a:cxn ang="0">
                    <a:pos x="6" y="27"/>
                  </a:cxn>
                  <a:cxn ang="0">
                    <a:pos x="5" y="16"/>
                  </a:cxn>
                  <a:cxn ang="0">
                    <a:pos x="16" y="1"/>
                  </a:cxn>
                </a:cxnLst>
                <a:rect l="0" t="0" r="r" b="b"/>
                <a:pathLst>
                  <a:path w="20" h="40">
                    <a:moveTo>
                      <a:pt x="20" y="0"/>
                    </a:moveTo>
                    <a:cubicBezTo>
                      <a:pt x="11" y="3"/>
                      <a:pt x="0" y="0"/>
                      <a:pt x="0" y="12"/>
                    </a:cubicBezTo>
                    <a:cubicBezTo>
                      <a:pt x="0" y="22"/>
                      <a:pt x="7" y="30"/>
                      <a:pt x="6" y="40"/>
                    </a:cubicBezTo>
                    <a:cubicBezTo>
                      <a:pt x="5" y="36"/>
                      <a:pt x="6" y="32"/>
                      <a:pt x="6" y="27"/>
                    </a:cubicBezTo>
                    <a:cubicBezTo>
                      <a:pt x="7" y="23"/>
                      <a:pt x="6" y="20"/>
                      <a:pt x="5" y="16"/>
                    </a:cubicBezTo>
                    <a:cubicBezTo>
                      <a:pt x="4" y="8"/>
                      <a:pt x="9" y="3"/>
                      <a:pt x="16" y="1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7" name="Freeform 1306"/>
              <p:cNvSpPr>
                <a:spLocks/>
              </p:cNvSpPr>
              <p:nvPr/>
            </p:nvSpPr>
            <p:spPr bwMode="auto">
              <a:xfrm>
                <a:off x="3543" y="1611"/>
                <a:ext cx="40" cy="74"/>
              </a:xfrm>
              <a:custGeom>
                <a:avLst/>
                <a:gdLst/>
                <a:ahLst/>
                <a:cxnLst>
                  <a:cxn ang="0">
                    <a:pos x="16" y="1"/>
                  </a:cxn>
                  <a:cxn ang="0">
                    <a:pos x="4" y="5"/>
                  </a:cxn>
                  <a:cxn ang="0">
                    <a:pos x="6" y="28"/>
                  </a:cxn>
                  <a:cxn ang="0">
                    <a:pos x="8" y="11"/>
                  </a:cxn>
                  <a:cxn ang="0">
                    <a:pos x="16" y="1"/>
                  </a:cxn>
                </a:cxnLst>
                <a:rect l="0" t="0" r="r" b="b"/>
                <a:pathLst>
                  <a:path w="16" h="28">
                    <a:moveTo>
                      <a:pt x="16" y="1"/>
                    </a:moveTo>
                    <a:cubicBezTo>
                      <a:pt x="10" y="1"/>
                      <a:pt x="6" y="0"/>
                      <a:pt x="4" y="5"/>
                    </a:cubicBezTo>
                    <a:cubicBezTo>
                      <a:pt x="0" y="13"/>
                      <a:pt x="6" y="21"/>
                      <a:pt x="6" y="28"/>
                    </a:cubicBezTo>
                    <a:cubicBezTo>
                      <a:pt x="6" y="22"/>
                      <a:pt x="5" y="18"/>
                      <a:pt x="8" y="11"/>
                    </a:cubicBezTo>
                    <a:cubicBezTo>
                      <a:pt x="11" y="5"/>
                      <a:pt x="11" y="4"/>
                      <a:pt x="16" y="1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8" name="Freeform 1307"/>
              <p:cNvSpPr>
                <a:spLocks/>
              </p:cNvSpPr>
              <p:nvPr/>
            </p:nvSpPr>
            <p:spPr bwMode="auto">
              <a:xfrm>
                <a:off x="3525" y="1501"/>
                <a:ext cx="53" cy="72"/>
              </a:xfrm>
              <a:custGeom>
                <a:avLst/>
                <a:gdLst/>
                <a:ahLst/>
                <a:cxnLst>
                  <a:cxn ang="0">
                    <a:pos x="21" y="4"/>
                  </a:cxn>
                  <a:cxn ang="0">
                    <a:pos x="8" y="2"/>
                  </a:cxn>
                  <a:cxn ang="0">
                    <a:pos x="7" y="27"/>
                  </a:cxn>
                  <a:cxn ang="0">
                    <a:pos x="21" y="4"/>
                  </a:cxn>
                </a:cxnLst>
                <a:rect l="0" t="0" r="r" b="b"/>
                <a:pathLst>
                  <a:path w="21" h="27">
                    <a:moveTo>
                      <a:pt x="21" y="4"/>
                    </a:moveTo>
                    <a:cubicBezTo>
                      <a:pt x="17" y="4"/>
                      <a:pt x="13" y="0"/>
                      <a:pt x="8" y="2"/>
                    </a:cubicBezTo>
                    <a:cubicBezTo>
                      <a:pt x="0" y="6"/>
                      <a:pt x="4" y="21"/>
                      <a:pt x="7" y="27"/>
                    </a:cubicBezTo>
                    <a:cubicBezTo>
                      <a:pt x="5" y="14"/>
                      <a:pt x="8" y="5"/>
                      <a:pt x="21" y="4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69" name="Freeform 1308"/>
              <p:cNvSpPr>
                <a:spLocks/>
              </p:cNvSpPr>
              <p:nvPr/>
            </p:nvSpPr>
            <p:spPr bwMode="auto">
              <a:xfrm>
                <a:off x="3540" y="1387"/>
                <a:ext cx="35" cy="77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0" y="29"/>
                  </a:cxn>
                  <a:cxn ang="0">
                    <a:pos x="9" y="12"/>
                  </a:cxn>
                  <a:cxn ang="0">
                    <a:pos x="14" y="2"/>
                  </a:cxn>
                  <a:cxn ang="0">
                    <a:pos x="5" y="0"/>
                  </a:cxn>
                </a:cxnLst>
                <a:rect l="0" t="0" r="r" b="b"/>
                <a:pathLst>
                  <a:path w="14" h="29">
                    <a:moveTo>
                      <a:pt x="3" y="2"/>
                    </a:moveTo>
                    <a:cubicBezTo>
                      <a:pt x="9" y="10"/>
                      <a:pt x="2" y="22"/>
                      <a:pt x="0" y="29"/>
                    </a:cubicBezTo>
                    <a:cubicBezTo>
                      <a:pt x="4" y="24"/>
                      <a:pt x="8" y="19"/>
                      <a:pt x="9" y="12"/>
                    </a:cubicBezTo>
                    <a:cubicBezTo>
                      <a:pt x="9" y="7"/>
                      <a:pt x="7" y="2"/>
                      <a:pt x="14" y="2"/>
                    </a:cubicBezTo>
                    <a:cubicBezTo>
                      <a:pt x="12" y="0"/>
                      <a:pt x="8" y="0"/>
                      <a:pt x="5" y="0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0" name="Freeform 1309"/>
              <p:cNvSpPr>
                <a:spLocks/>
              </p:cNvSpPr>
              <p:nvPr/>
            </p:nvSpPr>
            <p:spPr bwMode="auto">
              <a:xfrm>
                <a:off x="3548" y="1280"/>
                <a:ext cx="47" cy="75"/>
              </a:xfrm>
              <a:custGeom>
                <a:avLst/>
                <a:gdLst/>
                <a:ahLst/>
                <a:cxnLst>
                  <a:cxn ang="0">
                    <a:pos x="19" y="4"/>
                  </a:cxn>
                  <a:cxn ang="0">
                    <a:pos x="4" y="6"/>
                  </a:cxn>
                  <a:cxn ang="0">
                    <a:pos x="1" y="28"/>
                  </a:cxn>
                  <a:cxn ang="0">
                    <a:pos x="7" y="12"/>
                  </a:cxn>
                  <a:cxn ang="0">
                    <a:pos x="18" y="5"/>
                  </a:cxn>
                </a:cxnLst>
                <a:rect l="0" t="0" r="r" b="b"/>
                <a:pathLst>
                  <a:path w="19" h="28">
                    <a:moveTo>
                      <a:pt x="19" y="4"/>
                    </a:moveTo>
                    <a:cubicBezTo>
                      <a:pt x="13" y="4"/>
                      <a:pt x="8" y="0"/>
                      <a:pt x="4" y="6"/>
                    </a:cubicBezTo>
                    <a:cubicBezTo>
                      <a:pt x="0" y="12"/>
                      <a:pt x="5" y="21"/>
                      <a:pt x="1" y="28"/>
                    </a:cubicBezTo>
                    <a:cubicBezTo>
                      <a:pt x="4" y="22"/>
                      <a:pt x="5" y="18"/>
                      <a:pt x="7" y="12"/>
                    </a:cubicBezTo>
                    <a:cubicBezTo>
                      <a:pt x="9" y="5"/>
                      <a:pt x="12" y="6"/>
                      <a:pt x="18" y="5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1" name="Freeform 1310"/>
              <p:cNvSpPr>
                <a:spLocks/>
              </p:cNvSpPr>
              <p:nvPr/>
            </p:nvSpPr>
            <p:spPr bwMode="auto">
              <a:xfrm>
                <a:off x="3563" y="1179"/>
                <a:ext cx="35" cy="5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2" y="4"/>
                  </a:cxn>
                  <a:cxn ang="0">
                    <a:pos x="3" y="22"/>
                  </a:cxn>
                  <a:cxn ang="0">
                    <a:pos x="13" y="2"/>
                  </a:cxn>
                </a:cxnLst>
                <a:rect l="0" t="0" r="r" b="b"/>
                <a:pathLst>
                  <a:path w="14" h="22">
                    <a:moveTo>
                      <a:pt x="14" y="0"/>
                    </a:moveTo>
                    <a:cubicBezTo>
                      <a:pt x="10" y="0"/>
                      <a:pt x="5" y="0"/>
                      <a:pt x="2" y="4"/>
                    </a:cubicBezTo>
                    <a:cubicBezTo>
                      <a:pt x="0" y="8"/>
                      <a:pt x="2" y="17"/>
                      <a:pt x="3" y="22"/>
                    </a:cubicBezTo>
                    <a:cubicBezTo>
                      <a:pt x="3" y="16"/>
                      <a:pt x="5" y="3"/>
                      <a:pt x="13" y="2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2" name="Freeform 1311"/>
              <p:cNvSpPr>
                <a:spLocks/>
              </p:cNvSpPr>
              <p:nvPr/>
            </p:nvSpPr>
            <p:spPr bwMode="auto">
              <a:xfrm>
                <a:off x="2215" y="1832"/>
                <a:ext cx="83" cy="3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33" y="12"/>
                  </a:cxn>
                  <a:cxn ang="0">
                    <a:pos x="7" y="6"/>
                  </a:cxn>
                </a:cxnLst>
                <a:rect l="0" t="0" r="r" b="b"/>
                <a:pathLst>
                  <a:path w="33" h="12">
                    <a:moveTo>
                      <a:pt x="0" y="2"/>
                    </a:moveTo>
                    <a:cubicBezTo>
                      <a:pt x="10" y="6"/>
                      <a:pt x="25" y="0"/>
                      <a:pt x="33" y="12"/>
                    </a:cubicBezTo>
                    <a:cubicBezTo>
                      <a:pt x="26" y="7"/>
                      <a:pt x="15" y="6"/>
                      <a:pt x="7" y="6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3" name="Freeform 1312"/>
              <p:cNvSpPr>
                <a:spLocks/>
              </p:cNvSpPr>
              <p:nvPr/>
            </p:nvSpPr>
            <p:spPr bwMode="auto">
              <a:xfrm>
                <a:off x="2170" y="1963"/>
                <a:ext cx="113" cy="85"/>
              </a:xfrm>
              <a:custGeom>
                <a:avLst/>
                <a:gdLst/>
                <a:ahLst/>
                <a:cxnLst>
                  <a:cxn ang="0">
                    <a:pos x="45" y="5"/>
                  </a:cxn>
                  <a:cxn ang="0">
                    <a:pos x="11" y="4"/>
                  </a:cxn>
                  <a:cxn ang="0">
                    <a:pos x="7" y="32"/>
                  </a:cxn>
                  <a:cxn ang="0">
                    <a:pos x="31" y="5"/>
                  </a:cxn>
                </a:cxnLst>
                <a:rect l="0" t="0" r="r" b="b"/>
                <a:pathLst>
                  <a:path w="45" h="32">
                    <a:moveTo>
                      <a:pt x="45" y="5"/>
                    </a:moveTo>
                    <a:cubicBezTo>
                      <a:pt x="35" y="2"/>
                      <a:pt x="21" y="0"/>
                      <a:pt x="11" y="4"/>
                    </a:cubicBezTo>
                    <a:cubicBezTo>
                      <a:pt x="1" y="8"/>
                      <a:pt x="0" y="25"/>
                      <a:pt x="7" y="32"/>
                    </a:cubicBezTo>
                    <a:cubicBezTo>
                      <a:pt x="4" y="14"/>
                      <a:pt x="12" y="5"/>
                      <a:pt x="31" y="5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4" name="Freeform 1313"/>
              <p:cNvSpPr>
                <a:spLocks/>
              </p:cNvSpPr>
              <p:nvPr/>
            </p:nvSpPr>
            <p:spPr bwMode="auto">
              <a:xfrm>
                <a:off x="2138" y="2085"/>
                <a:ext cx="125" cy="136"/>
              </a:xfrm>
              <a:custGeom>
                <a:avLst/>
                <a:gdLst/>
                <a:ahLst/>
                <a:cxnLst>
                  <a:cxn ang="0">
                    <a:pos x="50" y="5"/>
                  </a:cxn>
                  <a:cxn ang="0">
                    <a:pos x="12" y="10"/>
                  </a:cxn>
                  <a:cxn ang="0">
                    <a:pos x="20" y="51"/>
                  </a:cxn>
                  <a:cxn ang="0">
                    <a:pos x="40" y="5"/>
                  </a:cxn>
                </a:cxnLst>
                <a:rect l="0" t="0" r="r" b="b"/>
                <a:pathLst>
                  <a:path w="50" h="51">
                    <a:moveTo>
                      <a:pt x="50" y="5"/>
                    </a:moveTo>
                    <a:cubicBezTo>
                      <a:pt x="37" y="5"/>
                      <a:pt x="24" y="0"/>
                      <a:pt x="12" y="10"/>
                    </a:cubicBezTo>
                    <a:cubicBezTo>
                      <a:pt x="0" y="21"/>
                      <a:pt x="15" y="40"/>
                      <a:pt x="20" y="51"/>
                    </a:cubicBezTo>
                    <a:cubicBezTo>
                      <a:pt x="10" y="28"/>
                      <a:pt x="13" y="9"/>
                      <a:pt x="40" y="5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5" name="Freeform 1314"/>
              <p:cNvSpPr>
                <a:spLocks/>
              </p:cNvSpPr>
              <p:nvPr/>
            </p:nvSpPr>
            <p:spPr bwMode="auto">
              <a:xfrm>
                <a:off x="2180" y="2235"/>
                <a:ext cx="85" cy="178"/>
              </a:xfrm>
              <a:custGeom>
                <a:avLst/>
                <a:gdLst/>
                <a:ahLst/>
                <a:cxnLst>
                  <a:cxn ang="0">
                    <a:pos x="34" y="1"/>
                  </a:cxn>
                  <a:cxn ang="0">
                    <a:pos x="2" y="25"/>
                  </a:cxn>
                  <a:cxn ang="0">
                    <a:pos x="14" y="51"/>
                  </a:cxn>
                  <a:cxn ang="0">
                    <a:pos x="26" y="67"/>
                  </a:cxn>
                  <a:cxn ang="0">
                    <a:pos x="11" y="29"/>
                  </a:cxn>
                  <a:cxn ang="0">
                    <a:pos x="31" y="3"/>
                  </a:cxn>
                </a:cxnLst>
                <a:rect l="0" t="0" r="r" b="b"/>
                <a:pathLst>
                  <a:path w="34" h="67">
                    <a:moveTo>
                      <a:pt x="34" y="1"/>
                    </a:moveTo>
                    <a:cubicBezTo>
                      <a:pt x="21" y="0"/>
                      <a:pt x="0" y="11"/>
                      <a:pt x="2" y="25"/>
                    </a:cubicBezTo>
                    <a:cubicBezTo>
                      <a:pt x="3" y="33"/>
                      <a:pt x="9" y="45"/>
                      <a:pt x="14" y="51"/>
                    </a:cubicBezTo>
                    <a:cubicBezTo>
                      <a:pt x="19" y="57"/>
                      <a:pt x="25" y="59"/>
                      <a:pt x="26" y="67"/>
                    </a:cubicBezTo>
                    <a:cubicBezTo>
                      <a:pt x="24" y="53"/>
                      <a:pt x="12" y="43"/>
                      <a:pt x="11" y="29"/>
                    </a:cubicBezTo>
                    <a:cubicBezTo>
                      <a:pt x="9" y="16"/>
                      <a:pt x="20" y="9"/>
                      <a:pt x="31" y="3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6" name="Freeform 1315"/>
              <p:cNvSpPr>
                <a:spLocks/>
              </p:cNvSpPr>
              <p:nvPr/>
            </p:nvSpPr>
            <p:spPr bwMode="auto">
              <a:xfrm>
                <a:off x="2315" y="2360"/>
                <a:ext cx="178" cy="85"/>
              </a:xfrm>
              <a:custGeom>
                <a:avLst/>
                <a:gdLst/>
                <a:ahLst/>
                <a:cxnLst>
                  <a:cxn ang="0">
                    <a:pos x="0" y="32"/>
                  </a:cxn>
                  <a:cxn ang="0">
                    <a:pos x="31" y="1"/>
                  </a:cxn>
                  <a:cxn ang="0">
                    <a:pos x="71" y="29"/>
                  </a:cxn>
                  <a:cxn ang="0">
                    <a:pos x="40" y="9"/>
                  </a:cxn>
                  <a:cxn ang="0">
                    <a:pos x="18" y="14"/>
                  </a:cxn>
                </a:cxnLst>
                <a:rect l="0" t="0" r="r" b="b"/>
                <a:pathLst>
                  <a:path w="71" h="32">
                    <a:moveTo>
                      <a:pt x="0" y="32"/>
                    </a:moveTo>
                    <a:cubicBezTo>
                      <a:pt x="3" y="19"/>
                      <a:pt x="18" y="3"/>
                      <a:pt x="31" y="1"/>
                    </a:cubicBezTo>
                    <a:cubicBezTo>
                      <a:pt x="44" y="0"/>
                      <a:pt x="68" y="17"/>
                      <a:pt x="71" y="29"/>
                    </a:cubicBezTo>
                    <a:cubicBezTo>
                      <a:pt x="64" y="21"/>
                      <a:pt x="51" y="13"/>
                      <a:pt x="40" y="9"/>
                    </a:cubicBezTo>
                    <a:cubicBezTo>
                      <a:pt x="30" y="4"/>
                      <a:pt x="27" y="11"/>
                      <a:pt x="18" y="14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7" name="Freeform 1316"/>
              <p:cNvSpPr>
                <a:spLocks/>
              </p:cNvSpPr>
              <p:nvPr/>
            </p:nvSpPr>
            <p:spPr bwMode="auto">
              <a:xfrm>
                <a:off x="2215" y="1712"/>
                <a:ext cx="63" cy="80"/>
              </a:xfrm>
              <a:custGeom>
                <a:avLst/>
                <a:gdLst/>
                <a:ahLst/>
                <a:cxnLst>
                  <a:cxn ang="0">
                    <a:pos x="25" y="2"/>
                  </a:cxn>
                  <a:cxn ang="0">
                    <a:pos x="5" y="7"/>
                  </a:cxn>
                  <a:cxn ang="0">
                    <a:pos x="7" y="30"/>
                  </a:cxn>
                  <a:cxn ang="0">
                    <a:pos x="13" y="10"/>
                  </a:cxn>
                  <a:cxn ang="0">
                    <a:pos x="25" y="1"/>
                  </a:cxn>
                </a:cxnLst>
                <a:rect l="0" t="0" r="r" b="b"/>
                <a:pathLst>
                  <a:path w="25" h="30">
                    <a:moveTo>
                      <a:pt x="25" y="2"/>
                    </a:moveTo>
                    <a:cubicBezTo>
                      <a:pt x="18" y="1"/>
                      <a:pt x="10" y="0"/>
                      <a:pt x="5" y="7"/>
                    </a:cubicBezTo>
                    <a:cubicBezTo>
                      <a:pt x="0" y="13"/>
                      <a:pt x="2" y="23"/>
                      <a:pt x="7" y="30"/>
                    </a:cubicBezTo>
                    <a:cubicBezTo>
                      <a:pt x="4" y="18"/>
                      <a:pt x="7" y="18"/>
                      <a:pt x="13" y="10"/>
                    </a:cubicBezTo>
                    <a:cubicBezTo>
                      <a:pt x="18" y="3"/>
                      <a:pt x="16" y="3"/>
                      <a:pt x="25" y="1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8" name="Freeform 1317"/>
              <p:cNvSpPr>
                <a:spLocks/>
              </p:cNvSpPr>
              <p:nvPr/>
            </p:nvSpPr>
            <p:spPr bwMode="auto">
              <a:xfrm>
                <a:off x="2225" y="1603"/>
                <a:ext cx="68" cy="66"/>
              </a:xfrm>
              <a:custGeom>
                <a:avLst/>
                <a:gdLst/>
                <a:ahLst/>
                <a:cxnLst>
                  <a:cxn ang="0">
                    <a:pos x="27" y="3"/>
                  </a:cxn>
                  <a:cxn ang="0">
                    <a:pos x="8" y="3"/>
                  </a:cxn>
                  <a:cxn ang="0">
                    <a:pos x="4" y="25"/>
                  </a:cxn>
                  <a:cxn ang="0">
                    <a:pos x="21" y="4"/>
                  </a:cxn>
                </a:cxnLst>
                <a:rect l="0" t="0" r="r" b="b"/>
                <a:pathLst>
                  <a:path w="27" h="25">
                    <a:moveTo>
                      <a:pt x="27" y="3"/>
                    </a:moveTo>
                    <a:cubicBezTo>
                      <a:pt x="20" y="4"/>
                      <a:pt x="14" y="0"/>
                      <a:pt x="8" y="3"/>
                    </a:cubicBezTo>
                    <a:cubicBezTo>
                      <a:pt x="0" y="7"/>
                      <a:pt x="1" y="19"/>
                      <a:pt x="4" y="25"/>
                    </a:cubicBezTo>
                    <a:cubicBezTo>
                      <a:pt x="7" y="13"/>
                      <a:pt x="10" y="9"/>
                      <a:pt x="21" y="4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79" name="Freeform 1318"/>
              <p:cNvSpPr>
                <a:spLocks/>
              </p:cNvSpPr>
              <p:nvPr/>
            </p:nvSpPr>
            <p:spPr bwMode="auto">
              <a:xfrm>
                <a:off x="2068" y="1552"/>
                <a:ext cx="50" cy="115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12"/>
                  </a:cxn>
                  <a:cxn ang="0">
                    <a:pos x="6" y="43"/>
                  </a:cxn>
                  <a:cxn ang="0">
                    <a:pos x="7" y="17"/>
                  </a:cxn>
                  <a:cxn ang="0">
                    <a:pos x="20" y="1"/>
                  </a:cxn>
                </a:cxnLst>
                <a:rect l="0" t="0" r="r" b="b"/>
                <a:pathLst>
                  <a:path w="20" h="43">
                    <a:moveTo>
                      <a:pt x="20" y="0"/>
                    </a:moveTo>
                    <a:cubicBezTo>
                      <a:pt x="13" y="4"/>
                      <a:pt x="6" y="3"/>
                      <a:pt x="3" y="12"/>
                    </a:cubicBezTo>
                    <a:cubicBezTo>
                      <a:pt x="0" y="22"/>
                      <a:pt x="2" y="34"/>
                      <a:pt x="6" y="43"/>
                    </a:cubicBezTo>
                    <a:cubicBezTo>
                      <a:pt x="9" y="36"/>
                      <a:pt x="5" y="25"/>
                      <a:pt x="7" y="17"/>
                    </a:cubicBezTo>
                    <a:cubicBezTo>
                      <a:pt x="10" y="9"/>
                      <a:pt x="13" y="6"/>
                      <a:pt x="20" y="1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0" name="Freeform 1319"/>
              <p:cNvSpPr>
                <a:spLocks/>
              </p:cNvSpPr>
              <p:nvPr/>
            </p:nvSpPr>
            <p:spPr bwMode="auto">
              <a:xfrm>
                <a:off x="2053" y="1688"/>
                <a:ext cx="75" cy="131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9" y="14"/>
                  </a:cxn>
                  <a:cxn ang="0">
                    <a:pos x="6" y="49"/>
                  </a:cxn>
                  <a:cxn ang="0">
                    <a:pos x="29" y="2"/>
                  </a:cxn>
                </a:cxnLst>
                <a:rect l="0" t="0" r="r" b="b"/>
                <a:pathLst>
                  <a:path w="30" h="49">
                    <a:moveTo>
                      <a:pt x="30" y="0"/>
                    </a:moveTo>
                    <a:cubicBezTo>
                      <a:pt x="21" y="4"/>
                      <a:pt x="14" y="5"/>
                      <a:pt x="9" y="14"/>
                    </a:cubicBezTo>
                    <a:cubicBezTo>
                      <a:pt x="6" y="21"/>
                      <a:pt x="0" y="44"/>
                      <a:pt x="6" y="49"/>
                    </a:cubicBezTo>
                    <a:cubicBezTo>
                      <a:pt x="7" y="34"/>
                      <a:pt x="12" y="6"/>
                      <a:pt x="29" y="2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1" name="Freeform 1320"/>
              <p:cNvSpPr>
                <a:spLocks/>
              </p:cNvSpPr>
              <p:nvPr/>
            </p:nvSpPr>
            <p:spPr bwMode="auto">
              <a:xfrm>
                <a:off x="2043" y="1864"/>
                <a:ext cx="80" cy="109"/>
              </a:xfrm>
              <a:custGeom>
                <a:avLst/>
                <a:gdLst/>
                <a:ahLst/>
                <a:cxnLst>
                  <a:cxn ang="0">
                    <a:pos x="32" y="2"/>
                  </a:cxn>
                  <a:cxn ang="0">
                    <a:pos x="6" y="6"/>
                  </a:cxn>
                  <a:cxn ang="0">
                    <a:pos x="5" y="41"/>
                  </a:cxn>
                  <a:cxn ang="0">
                    <a:pos x="10" y="12"/>
                  </a:cxn>
                  <a:cxn ang="0">
                    <a:pos x="27" y="3"/>
                  </a:cxn>
                </a:cxnLst>
                <a:rect l="0" t="0" r="r" b="b"/>
                <a:pathLst>
                  <a:path w="32" h="41">
                    <a:moveTo>
                      <a:pt x="32" y="2"/>
                    </a:moveTo>
                    <a:cubicBezTo>
                      <a:pt x="26" y="0"/>
                      <a:pt x="12" y="0"/>
                      <a:pt x="6" y="6"/>
                    </a:cubicBezTo>
                    <a:cubicBezTo>
                      <a:pt x="0" y="12"/>
                      <a:pt x="0" y="34"/>
                      <a:pt x="5" y="41"/>
                    </a:cubicBezTo>
                    <a:cubicBezTo>
                      <a:pt x="6" y="30"/>
                      <a:pt x="3" y="21"/>
                      <a:pt x="10" y="12"/>
                    </a:cubicBezTo>
                    <a:cubicBezTo>
                      <a:pt x="13" y="7"/>
                      <a:pt x="20" y="2"/>
                      <a:pt x="27" y="3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2" name="Freeform 1321"/>
              <p:cNvSpPr>
                <a:spLocks/>
              </p:cNvSpPr>
              <p:nvPr/>
            </p:nvSpPr>
            <p:spPr bwMode="auto">
              <a:xfrm>
                <a:off x="2033" y="2013"/>
                <a:ext cx="65" cy="94"/>
              </a:xfrm>
              <a:custGeom>
                <a:avLst/>
                <a:gdLst/>
                <a:ahLst/>
                <a:cxnLst>
                  <a:cxn ang="0">
                    <a:pos x="26" y="2"/>
                  </a:cxn>
                  <a:cxn ang="0">
                    <a:pos x="6" y="7"/>
                  </a:cxn>
                  <a:cxn ang="0">
                    <a:pos x="5" y="35"/>
                  </a:cxn>
                  <a:cxn ang="0">
                    <a:pos x="22" y="2"/>
                  </a:cxn>
                </a:cxnLst>
                <a:rect l="0" t="0" r="r" b="b"/>
                <a:pathLst>
                  <a:path w="26" h="35">
                    <a:moveTo>
                      <a:pt x="26" y="2"/>
                    </a:moveTo>
                    <a:cubicBezTo>
                      <a:pt x="18" y="0"/>
                      <a:pt x="12" y="0"/>
                      <a:pt x="6" y="7"/>
                    </a:cubicBezTo>
                    <a:cubicBezTo>
                      <a:pt x="0" y="14"/>
                      <a:pt x="0" y="27"/>
                      <a:pt x="5" y="35"/>
                    </a:cubicBezTo>
                    <a:cubicBezTo>
                      <a:pt x="3" y="22"/>
                      <a:pt x="8" y="4"/>
                      <a:pt x="22" y="2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3" name="Freeform 1322"/>
              <p:cNvSpPr>
                <a:spLocks/>
              </p:cNvSpPr>
              <p:nvPr/>
            </p:nvSpPr>
            <p:spPr bwMode="auto">
              <a:xfrm>
                <a:off x="2025" y="2152"/>
                <a:ext cx="58" cy="109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6" y="8"/>
                  </a:cxn>
                  <a:cxn ang="0">
                    <a:pos x="5" y="41"/>
                  </a:cxn>
                  <a:cxn ang="0">
                    <a:pos x="7" y="20"/>
                  </a:cxn>
                  <a:cxn ang="0">
                    <a:pos x="21" y="3"/>
                  </a:cxn>
                </a:cxnLst>
                <a:rect l="0" t="0" r="r" b="b"/>
                <a:pathLst>
                  <a:path w="23" h="41">
                    <a:moveTo>
                      <a:pt x="23" y="0"/>
                    </a:moveTo>
                    <a:cubicBezTo>
                      <a:pt x="15" y="1"/>
                      <a:pt x="10" y="0"/>
                      <a:pt x="6" y="8"/>
                    </a:cubicBezTo>
                    <a:cubicBezTo>
                      <a:pt x="1" y="18"/>
                      <a:pt x="0" y="31"/>
                      <a:pt x="5" y="41"/>
                    </a:cubicBezTo>
                    <a:cubicBezTo>
                      <a:pt x="7" y="35"/>
                      <a:pt x="5" y="27"/>
                      <a:pt x="7" y="20"/>
                    </a:cubicBezTo>
                    <a:cubicBezTo>
                      <a:pt x="10" y="10"/>
                      <a:pt x="13" y="3"/>
                      <a:pt x="21" y="3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4" name="Freeform 1323"/>
              <p:cNvSpPr>
                <a:spLocks/>
              </p:cNvSpPr>
              <p:nvPr/>
            </p:nvSpPr>
            <p:spPr bwMode="auto">
              <a:xfrm>
                <a:off x="2038" y="2301"/>
                <a:ext cx="65" cy="144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6" y="54"/>
                  </a:cxn>
                  <a:cxn ang="0">
                    <a:pos x="24" y="1"/>
                  </a:cxn>
                </a:cxnLst>
                <a:rect l="0" t="0" r="r" b="b"/>
                <a:pathLst>
                  <a:path w="26" h="54">
                    <a:moveTo>
                      <a:pt x="24" y="0"/>
                    </a:moveTo>
                    <a:cubicBezTo>
                      <a:pt x="0" y="10"/>
                      <a:pt x="14" y="40"/>
                      <a:pt x="26" y="54"/>
                    </a:cubicBezTo>
                    <a:cubicBezTo>
                      <a:pt x="21" y="44"/>
                      <a:pt x="8" y="8"/>
                      <a:pt x="24" y="1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5" name="Freeform 1324"/>
              <p:cNvSpPr>
                <a:spLocks/>
              </p:cNvSpPr>
              <p:nvPr/>
            </p:nvSpPr>
            <p:spPr bwMode="auto">
              <a:xfrm>
                <a:off x="2128" y="2461"/>
                <a:ext cx="37" cy="12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45"/>
                  </a:cxn>
                  <a:cxn ang="0">
                    <a:pos x="11" y="7"/>
                  </a:cxn>
                </a:cxnLst>
                <a:rect l="0" t="0" r="r" b="b"/>
                <a:pathLst>
                  <a:path w="15" h="45">
                    <a:moveTo>
                      <a:pt x="12" y="0"/>
                    </a:moveTo>
                    <a:cubicBezTo>
                      <a:pt x="0" y="12"/>
                      <a:pt x="0" y="35"/>
                      <a:pt x="15" y="45"/>
                    </a:cubicBezTo>
                    <a:cubicBezTo>
                      <a:pt x="7" y="37"/>
                      <a:pt x="6" y="17"/>
                      <a:pt x="11" y="7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6" name="Freeform 1325"/>
              <p:cNvSpPr>
                <a:spLocks/>
              </p:cNvSpPr>
              <p:nvPr/>
            </p:nvSpPr>
            <p:spPr bwMode="auto">
              <a:xfrm>
                <a:off x="2378" y="1203"/>
                <a:ext cx="55" cy="16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22" y="6"/>
                  </a:cxn>
                </a:cxnLst>
                <a:rect l="0" t="0" r="r" b="b"/>
                <a:pathLst>
                  <a:path w="22" h="6">
                    <a:moveTo>
                      <a:pt x="0" y="3"/>
                    </a:moveTo>
                    <a:cubicBezTo>
                      <a:pt x="6" y="1"/>
                      <a:pt x="17" y="0"/>
                      <a:pt x="22" y="6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7" name="Freeform 1326"/>
              <p:cNvSpPr>
                <a:spLocks/>
              </p:cNvSpPr>
              <p:nvPr/>
            </p:nvSpPr>
            <p:spPr bwMode="auto">
              <a:xfrm>
                <a:off x="3408" y="1077"/>
                <a:ext cx="70" cy="64"/>
              </a:xfrm>
              <a:custGeom>
                <a:avLst/>
                <a:gdLst/>
                <a:ahLst/>
                <a:cxnLst>
                  <a:cxn ang="0">
                    <a:pos x="28" y="4"/>
                  </a:cxn>
                  <a:cxn ang="0">
                    <a:pos x="8" y="2"/>
                  </a:cxn>
                  <a:cxn ang="0">
                    <a:pos x="1" y="10"/>
                  </a:cxn>
                  <a:cxn ang="0">
                    <a:pos x="1" y="24"/>
                  </a:cxn>
                  <a:cxn ang="0">
                    <a:pos x="6" y="11"/>
                  </a:cxn>
                  <a:cxn ang="0">
                    <a:pos x="21" y="3"/>
                  </a:cxn>
                </a:cxnLst>
                <a:rect l="0" t="0" r="r" b="b"/>
                <a:pathLst>
                  <a:path w="28" h="24">
                    <a:moveTo>
                      <a:pt x="28" y="4"/>
                    </a:moveTo>
                    <a:cubicBezTo>
                      <a:pt x="23" y="1"/>
                      <a:pt x="13" y="0"/>
                      <a:pt x="8" y="2"/>
                    </a:cubicBezTo>
                    <a:cubicBezTo>
                      <a:pt x="5" y="4"/>
                      <a:pt x="2" y="7"/>
                      <a:pt x="1" y="10"/>
                    </a:cubicBezTo>
                    <a:cubicBezTo>
                      <a:pt x="0" y="13"/>
                      <a:pt x="0" y="21"/>
                      <a:pt x="1" y="24"/>
                    </a:cubicBezTo>
                    <a:cubicBezTo>
                      <a:pt x="4" y="20"/>
                      <a:pt x="4" y="14"/>
                      <a:pt x="6" y="11"/>
                    </a:cubicBezTo>
                    <a:cubicBezTo>
                      <a:pt x="10" y="6"/>
                      <a:pt x="16" y="3"/>
                      <a:pt x="21" y="3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8" name="Freeform 1327"/>
              <p:cNvSpPr>
                <a:spLocks/>
              </p:cNvSpPr>
              <p:nvPr/>
            </p:nvSpPr>
            <p:spPr bwMode="auto">
              <a:xfrm>
                <a:off x="3428" y="984"/>
                <a:ext cx="57" cy="61"/>
              </a:xfrm>
              <a:custGeom>
                <a:avLst/>
                <a:gdLst/>
                <a:ahLst/>
                <a:cxnLst>
                  <a:cxn ang="0">
                    <a:pos x="23" y="4"/>
                  </a:cxn>
                  <a:cxn ang="0">
                    <a:pos x="6" y="4"/>
                  </a:cxn>
                  <a:cxn ang="0">
                    <a:pos x="0" y="23"/>
                  </a:cxn>
                  <a:cxn ang="0">
                    <a:pos x="23" y="3"/>
                  </a:cxn>
                </a:cxnLst>
                <a:rect l="0" t="0" r="r" b="b"/>
                <a:pathLst>
                  <a:path w="23" h="23">
                    <a:moveTo>
                      <a:pt x="23" y="4"/>
                    </a:moveTo>
                    <a:cubicBezTo>
                      <a:pt x="18" y="0"/>
                      <a:pt x="10" y="1"/>
                      <a:pt x="6" y="4"/>
                    </a:cubicBezTo>
                    <a:cubicBezTo>
                      <a:pt x="0" y="9"/>
                      <a:pt x="2" y="17"/>
                      <a:pt x="0" y="23"/>
                    </a:cubicBezTo>
                    <a:cubicBezTo>
                      <a:pt x="4" y="14"/>
                      <a:pt x="12" y="2"/>
                      <a:pt x="23" y="3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89" name="Freeform 1328"/>
              <p:cNvSpPr>
                <a:spLocks/>
              </p:cNvSpPr>
              <p:nvPr/>
            </p:nvSpPr>
            <p:spPr bwMode="auto">
              <a:xfrm>
                <a:off x="3363" y="1171"/>
                <a:ext cx="60" cy="77"/>
              </a:xfrm>
              <a:custGeom>
                <a:avLst/>
                <a:gdLst/>
                <a:ahLst/>
                <a:cxnLst>
                  <a:cxn ang="0">
                    <a:pos x="24" y="6"/>
                  </a:cxn>
                  <a:cxn ang="0">
                    <a:pos x="9" y="7"/>
                  </a:cxn>
                  <a:cxn ang="0">
                    <a:pos x="6" y="17"/>
                  </a:cxn>
                  <a:cxn ang="0">
                    <a:pos x="0" y="25"/>
                  </a:cxn>
                  <a:cxn ang="0">
                    <a:pos x="8" y="29"/>
                  </a:cxn>
                  <a:cxn ang="0">
                    <a:pos x="18" y="3"/>
                  </a:cxn>
                </a:cxnLst>
                <a:rect l="0" t="0" r="r" b="b"/>
                <a:pathLst>
                  <a:path w="24" h="29">
                    <a:moveTo>
                      <a:pt x="24" y="6"/>
                    </a:moveTo>
                    <a:cubicBezTo>
                      <a:pt x="19" y="0"/>
                      <a:pt x="12" y="0"/>
                      <a:pt x="9" y="7"/>
                    </a:cubicBezTo>
                    <a:cubicBezTo>
                      <a:pt x="7" y="10"/>
                      <a:pt x="7" y="14"/>
                      <a:pt x="6" y="17"/>
                    </a:cubicBezTo>
                    <a:cubicBezTo>
                      <a:pt x="4" y="20"/>
                      <a:pt x="2" y="22"/>
                      <a:pt x="0" y="25"/>
                    </a:cubicBezTo>
                    <a:cubicBezTo>
                      <a:pt x="3" y="25"/>
                      <a:pt x="6" y="27"/>
                      <a:pt x="8" y="29"/>
                    </a:cubicBezTo>
                    <a:cubicBezTo>
                      <a:pt x="4" y="21"/>
                      <a:pt x="12" y="7"/>
                      <a:pt x="18" y="3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0" name="Freeform 1329"/>
              <p:cNvSpPr>
                <a:spLocks/>
              </p:cNvSpPr>
              <p:nvPr/>
            </p:nvSpPr>
            <p:spPr bwMode="auto">
              <a:xfrm>
                <a:off x="3278" y="1264"/>
                <a:ext cx="80" cy="123"/>
              </a:xfrm>
              <a:custGeom>
                <a:avLst/>
                <a:gdLst/>
                <a:ahLst/>
                <a:cxnLst>
                  <a:cxn ang="0">
                    <a:pos x="30" y="4"/>
                  </a:cxn>
                  <a:cxn ang="0">
                    <a:pos x="19" y="8"/>
                  </a:cxn>
                  <a:cxn ang="0">
                    <a:pos x="13" y="25"/>
                  </a:cxn>
                  <a:cxn ang="0">
                    <a:pos x="8" y="38"/>
                  </a:cxn>
                  <a:cxn ang="0">
                    <a:pos x="0" y="46"/>
                  </a:cxn>
                  <a:cxn ang="0">
                    <a:pos x="12" y="40"/>
                  </a:cxn>
                  <a:cxn ang="0">
                    <a:pos x="20" y="43"/>
                  </a:cxn>
                  <a:cxn ang="0">
                    <a:pos x="29" y="15"/>
                  </a:cxn>
                  <a:cxn ang="0">
                    <a:pos x="32" y="4"/>
                  </a:cxn>
                </a:cxnLst>
                <a:rect l="0" t="0" r="r" b="b"/>
                <a:pathLst>
                  <a:path w="32" h="46">
                    <a:moveTo>
                      <a:pt x="30" y="4"/>
                    </a:moveTo>
                    <a:cubicBezTo>
                      <a:pt x="26" y="0"/>
                      <a:pt x="21" y="6"/>
                      <a:pt x="19" y="8"/>
                    </a:cubicBezTo>
                    <a:cubicBezTo>
                      <a:pt x="14" y="13"/>
                      <a:pt x="14" y="19"/>
                      <a:pt x="13" y="25"/>
                    </a:cubicBezTo>
                    <a:cubicBezTo>
                      <a:pt x="12" y="30"/>
                      <a:pt x="11" y="34"/>
                      <a:pt x="8" y="38"/>
                    </a:cubicBezTo>
                    <a:cubicBezTo>
                      <a:pt x="6" y="41"/>
                      <a:pt x="1" y="43"/>
                      <a:pt x="0" y="46"/>
                    </a:cubicBezTo>
                    <a:cubicBezTo>
                      <a:pt x="4" y="45"/>
                      <a:pt x="7" y="41"/>
                      <a:pt x="12" y="40"/>
                    </a:cubicBezTo>
                    <a:cubicBezTo>
                      <a:pt x="16" y="39"/>
                      <a:pt x="16" y="42"/>
                      <a:pt x="20" y="43"/>
                    </a:cubicBezTo>
                    <a:cubicBezTo>
                      <a:pt x="12" y="34"/>
                      <a:pt x="14" y="12"/>
                      <a:pt x="29" y="15"/>
                    </a:cubicBezTo>
                    <a:cubicBezTo>
                      <a:pt x="27" y="12"/>
                      <a:pt x="29" y="6"/>
                      <a:pt x="32" y="4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1" name="Freeform 1330"/>
              <p:cNvSpPr>
                <a:spLocks/>
              </p:cNvSpPr>
              <p:nvPr/>
            </p:nvSpPr>
            <p:spPr bwMode="auto">
              <a:xfrm>
                <a:off x="3183" y="1413"/>
                <a:ext cx="90" cy="51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3" y="14"/>
                  </a:cxn>
                  <a:cxn ang="0">
                    <a:pos x="15" y="7"/>
                  </a:cxn>
                  <a:cxn ang="0">
                    <a:pos x="36" y="8"/>
                  </a:cxn>
                  <a:cxn ang="0">
                    <a:pos x="10" y="16"/>
                  </a:cxn>
                </a:cxnLst>
                <a:rect l="0" t="0" r="r" b="b"/>
                <a:pathLst>
                  <a:path w="36" h="19">
                    <a:moveTo>
                      <a:pt x="0" y="19"/>
                    </a:moveTo>
                    <a:cubicBezTo>
                      <a:pt x="2" y="18"/>
                      <a:pt x="2" y="16"/>
                      <a:pt x="3" y="14"/>
                    </a:cubicBezTo>
                    <a:cubicBezTo>
                      <a:pt x="6" y="10"/>
                      <a:pt x="11" y="8"/>
                      <a:pt x="15" y="7"/>
                    </a:cubicBezTo>
                    <a:cubicBezTo>
                      <a:pt x="20" y="5"/>
                      <a:pt x="34" y="0"/>
                      <a:pt x="36" y="8"/>
                    </a:cubicBezTo>
                    <a:cubicBezTo>
                      <a:pt x="27" y="5"/>
                      <a:pt x="16" y="9"/>
                      <a:pt x="10" y="16"/>
                    </a:cubicBezTo>
                  </a:path>
                </a:pathLst>
              </a:custGeom>
              <a:solidFill>
                <a:srgbClr val="FDF8F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2" name="Freeform 1331"/>
              <p:cNvSpPr>
                <a:spLocks/>
              </p:cNvSpPr>
              <p:nvPr/>
            </p:nvSpPr>
            <p:spPr bwMode="auto">
              <a:xfrm>
                <a:off x="2910" y="2851"/>
                <a:ext cx="130" cy="552"/>
              </a:xfrm>
              <a:custGeom>
                <a:avLst/>
                <a:gdLst/>
                <a:ahLst/>
                <a:cxnLst>
                  <a:cxn ang="0">
                    <a:pos x="46" y="4"/>
                  </a:cxn>
                  <a:cxn ang="0">
                    <a:pos x="46" y="33"/>
                  </a:cxn>
                  <a:cxn ang="0">
                    <a:pos x="45" y="58"/>
                  </a:cxn>
                  <a:cxn ang="0">
                    <a:pos x="50" y="81"/>
                  </a:cxn>
                  <a:cxn ang="0">
                    <a:pos x="35" y="144"/>
                  </a:cxn>
                  <a:cxn ang="0">
                    <a:pos x="0" y="207"/>
                  </a:cxn>
                  <a:cxn ang="0">
                    <a:pos x="12" y="156"/>
                  </a:cxn>
                  <a:cxn ang="0">
                    <a:pos x="36" y="72"/>
                  </a:cxn>
                  <a:cxn ang="0">
                    <a:pos x="33" y="18"/>
                  </a:cxn>
                  <a:cxn ang="0">
                    <a:pos x="46" y="4"/>
                  </a:cxn>
                </a:cxnLst>
                <a:rect l="0" t="0" r="r" b="b"/>
                <a:pathLst>
                  <a:path w="52" h="207">
                    <a:moveTo>
                      <a:pt x="46" y="4"/>
                    </a:moveTo>
                    <a:cubicBezTo>
                      <a:pt x="52" y="14"/>
                      <a:pt x="49" y="21"/>
                      <a:pt x="46" y="33"/>
                    </a:cubicBezTo>
                    <a:cubicBezTo>
                      <a:pt x="43" y="46"/>
                      <a:pt x="41" y="48"/>
                      <a:pt x="45" y="58"/>
                    </a:cubicBezTo>
                    <a:cubicBezTo>
                      <a:pt x="46" y="62"/>
                      <a:pt x="50" y="69"/>
                      <a:pt x="50" y="81"/>
                    </a:cubicBezTo>
                    <a:cubicBezTo>
                      <a:pt x="51" y="98"/>
                      <a:pt x="46" y="124"/>
                      <a:pt x="35" y="144"/>
                    </a:cubicBezTo>
                    <a:cubicBezTo>
                      <a:pt x="15" y="179"/>
                      <a:pt x="3" y="186"/>
                      <a:pt x="0" y="207"/>
                    </a:cubicBezTo>
                    <a:cubicBezTo>
                      <a:pt x="3" y="186"/>
                      <a:pt x="3" y="174"/>
                      <a:pt x="12" y="156"/>
                    </a:cubicBezTo>
                    <a:cubicBezTo>
                      <a:pt x="21" y="139"/>
                      <a:pt x="44" y="108"/>
                      <a:pt x="36" y="72"/>
                    </a:cubicBezTo>
                    <a:cubicBezTo>
                      <a:pt x="27" y="32"/>
                      <a:pt x="37" y="25"/>
                      <a:pt x="33" y="18"/>
                    </a:cubicBezTo>
                    <a:cubicBezTo>
                      <a:pt x="30" y="12"/>
                      <a:pt x="45" y="0"/>
                      <a:pt x="46" y="4"/>
                    </a:cubicBezTo>
                    <a:close/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3" name="Freeform 1332"/>
              <p:cNvSpPr>
                <a:spLocks/>
              </p:cNvSpPr>
              <p:nvPr/>
            </p:nvSpPr>
            <p:spPr bwMode="auto">
              <a:xfrm>
                <a:off x="2993" y="2781"/>
                <a:ext cx="400" cy="144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40" y="23"/>
                  </a:cxn>
                  <a:cxn ang="0">
                    <a:pos x="109" y="51"/>
                  </a:cxn>
                  <a:cxn ang="0">
                    <a:pos x="156" y="44"/>
                  </a:cxn>
                  <a:cxn ang="0">
                    <a:pos x="156" y="28"/>
                  </a:cxn>
                  <a:cxn ang="0">
                    <a:pos x="126" y="44"/>
                  </a:cxn>
                  <a:cxn ang="0">
                    <a:pos x="62" y="24"/>
                  </a:cxn>
                  <a:cxn ang="0">
                    <a:pos x="0" y="22"/>
                  </a:cxn>
                </a:cxnLst>
                <a:rect l="0" t="0" r="r" b="b"/>
                <a:pathLst>
                  <a:path w="160" h="54">
                    <a:moveTo>
                      <a:pt x="0" y="22"/>
                    </a:moveTo>
                    <a:cubicBezTo>
                      <a:pt x="20" y="10"/>
                      <a:pt x="21" y="14"/>
                      <a:pt x="40" y="23"/>
                    </a:cubicBezTo>
                    <a:cubicBezTo>
                      <a:pt x="58" y="32"/>
                      <a:pt x="78" y="48"/>
                      <a:pt x="109" y="51"/>
                    </a:cubicBezTo>
                    <a:cubicBezTo>
                      <a:pt x="140" y="54"/>
                      <a:pt x="153" y="53"/>
                      <a:pt x="156" y="44"/>
                    </a:cubicBezTo>
                    <a:cubicBezTo>
                      <a:pt x="160" y="36"/>
                      <a:pt x="156" y="28"/>
                      <a:pt x="156" y="28"/>
                    </a:cubicBezTo>
                    <a:cubicBezTo>
                      <a:pt x="156" y="36"/>
                      <a:pt x="150" y="46"/>
                      <a:pt x="126" y="44"/>
                    </a:cubicBezTo>
                    <a:cubicBezTo>
                      <a:pt x="102" y="42"/>
                      <a:pt x="87" y="37"/>
                      <a:pt x="62" y="24"/>
                    </a:cubicBezTo>
                    <a:cubicBezTo>
                      <a:pt x="36" y="10"/>
                      <a:pt x="18" y="0"/>
                      <a:pt x="0" y="22"/>
                    </a:cubicBezTo>
                    <a:close/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4" name="Freeform 1333"/>
              <p:cNvSpPr>
                <a:spLocks/>
              </p:cNvSpPr>
              <p:nvPr/>
            </p:nvSpPr>
            <p:spPr bwMode="auto">
              <a:xfrm>
                <a:off x="3400" y="2747"/>
                <a:ext cx="120" cy="149"/>
              </a:xfrm>
              <a:custGeom>
                <a:avLst/>
                <a:gdLst/>
                <a:ahLst/>
                <a:cxnLst>
                  <a:cxn ang="0">
                    <a:pos x="3" y="37"/>
                  </a:cxn>
                  <a:cxn ang="0">
                    <a:pos x="10" y="51"/>
                  </a:cxn>
                  <a:cxn ang="0">
                    <a:pos x="29" y="37"/>
                  </a:cxn>
                  <a:cxn ang="0">
                    <a:pos x="41" y="0"/>
                  </a:cxn>
                  <a:cxn ang="0">
                    <a:pos x="31" y="24"/>
                  </a:cxn>
                  <a:cxn ang="0">
                    <a:pos x="5" y="36"/>
                  </a:cxn>
                </a:cxnLst>
                <a:rect l="0" t="0" r="r" b="b"/>
                <a:pathLst>
                  <a:path w="48" h="56">
                    <a:moveTo>
                      <a:pt x="3" y="37"/>
                    </a:moveTo>
                    <a:cubicBezTo>
                      <a:pt x="4" y="44"/>
                      <a:pt x="0" y="56"/>
                      <a:pt x="10" y="51"/>
                    </a:cubicBezTo>
                    <a:cubicBezTo>
                      <a:pt x="16" y="49"/>
                      <a:pt x="24" y="42"/>
                      <a:pt x="29" y="37"/>
                    </a:cubicBezTo>
                    <a:cubicBezTo>
                      <a:pt x="40" y="26"/>
                      <a:pt x="48" y="16"/>
                      <a:pt x="41" y="0"/>
                    </a:cubicBezTo>
                    <a:cubicBezTo>
                      <a:pt x="40" y="10"/>
                      <a:pt x="39" y="17"/>
                      <a:pt x="31" y="24"/>
                    </a:cubicBezTo>
                    <a:cubicBezTo>
                      <a:pt x="23" y="32"/>
                      <a:pt x="15" y="31"/>
                      <a:pt x="5" y="36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5" name="Freeform 1334"/>
              <p:cNvSpPr>
                <a:spLocks/>
              </p:cNvSpPr>
              <p:nvPr/>
            </p:nvSpPr>
            <p:spPr bwMode="auto">
              <a:xfrm>
                <a:off x="3523" y="2645"/>
                <a:ext cx="110" cy="11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10" y="41"/>
                  </a:cxn>
                  <a:cxn ang="0">
                    <a:pos x="24" y="31"/>
                  </a:cxn>
                  <a:cxn ang="0">
                    <a:pos x="33" y="0"/>
                  </a:cxn>
                  <a:cxn ang="0">
                    <a:pos x="8" y="29"/>
                  </a:cxn>
                </a:cxnLst>
                <a:rect l="0" t="0" r="r" b="b"/>
                <a:pathLst>
                  <a:path w="44" h="42">
                    <a:moveTo>
                      <a:pt x="0" y="31"/>
                    </a:moveTo>
                    <a:cubicBezTo>
                      <a:pt x="3" y="36"/>
                      <a:pt x="3" y="42"/>
                      <a:pt x="10" y="41"/>
                    </a:cubicBezTo>
                    <a:cubicBezTo>
                      <a:pt x="16" y="41"/>
                      <a:pt x="20" y="35"/>
                      <a:pt x="24" y="31"/>
                    </a:cubicBezTo>
                    <a:cubicBezTo>
                      <a:pt x="28" y="25"/>
                      <a:pt x="44" y="6"/>
                      <a:pt x="33" y="0"/>
                    </a:cubicBezTo>
                    <a:cubicBezTo>
                      <a:pt x="37" y="13"/>
                      <a:pt x="21" y="29"/>
                      <a:pt x="8" y="29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6" name="Freeform 1335"/>
              <p:cNvSpPr>
                <a:spLocks/>
              </p:cNvSpPr>
              <p:nvPr/>
            </p:nvSpPr>
            <p:spPr bwMode="auto">
              <a:xfrm>
                <a:off x="3608" y="2496"/>
                <a:ext cx="92" cy="147"/>
              </a:xfrm>
              <a:custGeom>
                <a:avLst/>
                <a:gdLst/>
                <a:ahLst/>
                <a:cxnLst>
                  <a:cxn ang="0">
                    <a:pos x="2" y="41"/>
                  </a:cxn>
                  <a:cxn ang="0">
                    <a:pos x="27" y="31"/>
                  </a:cxn>
                  <a:cxn ang="0">
                    <a:pos x="37" y="0"/>
                  </a:cxn>
                  <a:cxn ang="0">
                    <a:pos x="0" y="41"/>
                  </a:cxn>
                </a:cxnLst>
                <a:rect l="0" t="0" r="r" b="b"/>
                <a:pathLst>
                  <a:path w="37" h="55">
                    <a:moveTo>
                      <a:pt x="2" y="41"/>
                    </a:moveTo>
                    <a:cubicBezTo>
                      <a:pt x="12" y="55"/>
                      <a:pt x="22" y="39"/>
                      <a:pt x="27" y="31"/>
                    </a:cubicBezTo>
                    <a:cubicBezTo>
                      <a:pt x="33" y="21"/>
                      <a:pt x="34" y="11"/>
                      <a:pt x="37" y="0"/>
                    </a:cubicBezTo>
                    <a:cubicBezTo>
                      <a:pt x="31" y="10"/>
                      <a:pt x="17" y="46"/>
                      <a:pt x="0" y="41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7" name="Freeform 1336"/>
              <p:cNvSpPr>
                <a:spLocks/>
              </p:cNvSpPr>
              <p:nvPr/>
            </p:nvSpPr>
            <p:spPr bwMode="auto">
              <a:xfrm>
                <a:off x="3685" y="2387"/>
                <a:ext cx="50" cy="104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0" y="28"/>
                  </a:cxn>
                  <a:cxn ang="0">
                    <a:pos x="15" y="14"/>
                  </a:cxn>
                </a:cxnLst>
                <a:rect l="0" t="0" r="r" b="b"/>
                <a:pathLst>
                  <a:path w="20" h="39">
                    <a:moveTo>
                      <a:pt x="19" y="0"/>
                    </a:moveTo>
                    <a:cubicBezTo>
                      <a:pt x="20" y="8"/>
                      <a:pt x="15" y="39"/>
                      <a:pt x="0" y="28"/>
                    </a:cubicBezTo>
                    <a:cubicBezTo>
                      <a:pt x="9" y="26"/>
                      <a:pt x="11" y="21"/>
                      <a:pt x="15" y="14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8" name="Freeform 1337"/>
              <p:cNvSpPr>
                <a:spLocks/>
              </p:cNvSpPr>
              <p:nvPr/>
            </p:nvSpPr>
            <p:spPr bwMode="auto">
              <a:xfrm>
                <a:off x="3680" y="2133"/>
                <a:ext cx="38" cy="56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3" y="17"/>
                  </a:cxn>
                  <a:cxn ang="0">
                    <a:pos x="0" y="21"/>
                  </a:cxn>
                  <a:cxn ang="0">
                    <a:pos x="9" y="5"/>
                  </a:cxn>
                </a:cxnLst>
                <a:rect l="0" t="0" r="r" b="b"/>
                <a:pathLst>
                  <a:path w="15" h="21">
                    <a:moveTo>
                      <a:pt x="11" y="0"/>
                    </a:moveTo>
                    <a:cubicBezTo>
                      <a:pt x="12" y="4"/>
                      <a:pt x="15" y="13"/>
                      <a:pt x="13" y="17"/>
                    </a:cubicBezTo>
                    <a:cubicBezTo>
                      <a:pt x="10" y="21"/>
                      <a:pt x="5" y="21"/>
                      <a:pt x="0" y="21"/>
                    </a:cubicBezTo>
                    <a:cubicBezTo>
                      <a:pt x="7" y="19"/>
                      <a:pt x="9" y="11"/>
                      <a:pt x="9" y="5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299" name="Freeform 1338"/>
              <p:cNvSpPr>
                <a:spLocks/>
              </p:cNvSpPr>
              <p:nvPr/>
            </p:nvSpPr>
            <p:spPr bwMode="auto">
              <a:xfrm>
                <a:off x="3635" y="1888"/>
                <a:ext cx="25" cy="8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10" y="20"/>
                  </a:cxn>
                  <a:cxn ang="0">
                    <a:pos x="0" y="29"/>
                  </a:cxn>
                  <a:cxn ang="0">
                    <a:pos x="9" y="9"/>
                  </a:cxn>
                </a:cxnLst>
                <a:rect l="0" t="0" r="r" b="b"/>
                <a:pathLst>
                  <a:path w="10" h="30">
                    <a:moveTo>
                      <a:pt x="7" y="0"/>
                    </a:moveTo>
                    <a:cubicBezTo>
                      <a:pt x="10" y="6"/>
                      <a:pt x="10" y="14"/>
                      <a:pt x="10" y="20"/>
                    </a:cubicBezTo>
                    <a:cubicBezTo>
                      <a:pt x="10" y="30"/>
                      <a:pt x="9" y="27"/>
                      <a:pt x="0" y="29"/>
                    </a:cubicBezTo>
                    <a:cubicBezTo>
                      <a:pt x="9" y="26"/>
                      <a:pt x="6" y="16"/>
                      <a:pt x="9" y="9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0" name="Freeform 1339"/>
              <p:cNvSpPr>
                <a:spLocks/>
              </p:cNvSpPr>
              <p:nvPr/>
            </p:nvSpPr>
            <p:spPr bwMode="auto">
              <a:xfrm>
                <a:off x="3655" y="2011"/>
                <a:ext cx="33" cy="53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1" y="17"/>
                  </a:cxn>
                  <a:cxn ang="0">
                    <a:pos x="0" y="20"/>
                  </a:cxn>
                  <a:cxn ang="0">
                    <a:pos x="9" y="4"/>
                  </a:cxn>
                </a:cxnLst>
                <a:rect l="0" t="0" r="r" b="b"/>
                <a:pathLst>
                  <a:path w="13" h="20">
                    <a:moveTo>
                      <a:pt x="9" y="0"/>
                    </a:moveTo>
                    <a:cubicBezTo>
                      <a:pt x="10" y="5"/>
                      <a:pt x="13" y="12"/>
                      <a:pt x="11" y="17"/>
                    </a:cubicBezTo>
                    <a:cubicBezTo>
                      <a:pt x="8" y="20"/>
                      <a:pt x="5" y="19"/>
                      <a:pt x="0" y="20"/>
                    </a:cubicBezTo>
                    <a:cubicBezTo>
                      <a:pt x="7" y="17"/>
                      <a:pt x="9" y="11"/>
                      <a:pt x="9" y="4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1" name="Freeform 1340"/>
              <p:cNvSpPr>
                <a:spLocks/>
              </p:cNvSpPr>
              <p:nvPr/>
            </p:nvSpPr>
            <p:spPr bwMode="auto">
              <a:xfrm>
                <a:off x="3608" y="1749"/>
                <a:ext cx="47" cy="10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34"/>
                  </a:cxn>
                  <a:cxn ang="0">
                    <a:pos x="7" y="10"/>
                  </a:cxn>
                </a:cxnLst>
                <a:rect l="0" t="0" r="r" b="b"/>
                <a:pathLst>
                  <a:path w="19" h="39">
                    <a:moveTo>
                      <a:pt x="8" y="0"/>
                    </a:moveTo>
                    <a:cubicBezTo>
                      <a:pt x="9" y="8"/>
                      <a:pt x="19" y="39"/>
                      <a:pt x="0" y="34"/>
                    </a:cubicBezTo>
                    <a:cubicBezTo>
                      <a:pt x="8" y="29"/>
                      <a:pt x="5" y="18"/>
                      <a:pt x="7" y="10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2" name="Freeform 1341"/>
              <p:cNvSpPr>
                <a:spLocks/>
              </p:cNvSpPr>
              <p:nvPr/>
            </p:nvSpPr>
            <p:spPr bwMode="auto">
              <a:xfrm>
                <a:off x="3595" y="1635"/>
                <a:ext cx="35" cy="74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27"/>
                  </a:cxn>
                  <a:cxn ang="0">
                    <a:pos x="12" y="3"/>
                  </a:cxn>
                </a:cxnLst>
                <a:rect l="0" t="0" r="r" b="b"/>
                <a:pathLst>
                  <a:path w="14" h="28">
                    <a:moveTo>
                      <a:pt x="13" y="0"/>
                    </a:moveTo>
                    <a:cubicBezTo>
                      <a:pt x="14" y="8"/>
                      <a:pt x="13" y="28"/>
                      <a:pt x="0" y="27"/>
                    </a:cubicBezTo>
                    <a:cubicBezTo>
                      <a:pt x="9" y="23"/>
                      <a:pt x="11" y="11"/>
                      <a:pt x="12" y="3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3" name="Freeform 1342"/>
              <p:cNvSpPr>
                <a:spLocks/>
              </p:cNvSpPr>
              <p:nvPr/>
            </p:nvSpPr>
            <p:spPr bwMode="auto">
              <a:xfrm>
                <a:off x="3608" y="1539"/>
                <a:ext cx="20" cy="56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0"/>
                  </a:cxn>
                  <a:cxn ang="0">
                    <a:pos x="2" y="0"/>
                  </a:cxn>
                </a:cxnLst>
                <a:rect l="0" t="0" r="r" b="b"/>
                <a:pathLst>
                  <a:path w="8" h="21">
                    <a:moveTo>
                      <a:pt x="2" y="0"/>
                    </a:moveTo>
                    <a:cubicBezTo>
                      <a:pt x="3" y="4"/>
                      <a:pt x="8" y="21"/>
                      <a:pt x="0" y="20"/>
                    </a:cubicBezTo>
                    <a:cubicBezTo>
                      <a:pt x="3" y="14"/>
                      <a:pt x="2" y="6"/>
                      <a:pt x="2" y="0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4" name="Freeform 1343"/>
              <p:cNvSpPr>
                <a:spLocks/>
              </p:cNvSpPr>
              <p:nvPr/>
            </p:nvSpPr>
            <p:spPr bwMode="auto">
              <a:xfrm>
                <a:off x="3603" y="1067"/>
                <a:ext cx="17" cy="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9"/>
                  </a:cxn>
                </a:cxnLst>
                <a:rect l="0" t="0" r="r" b="b"/>
                <a:pathLst>
                  <a:path w="7" h="29">
                    <a:moveTo>
                      <a:pt x="0" y="0"/>
                    </a:moveTo>
                    <a:cubicBezTo>
                      <a:pt x="7" y="12"/>
                      <a:pt x="3" y="23"/>
                      <a:pt x="0" y="29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5" name="Freeform 1344"/>
              <p:cNvSpPr>
                <a:spLocks/>
              </p:cNvSpPr>
              <p:nvPr/>
            </p:nvSpPr>
            <p:spPr bwMode="auto">
              <a:xfrm>
                <a:off x="3595" y="1427"/>
                <a:ext cx="18" cy="56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21"/>
                  </a:cxn>
                </a:cxnLst>
                <a:rect l="0" t="0" r="r" b="b"/>
                <a:pathLst>
                  <a:path w="7" h="21">
                    <a:moveTo>
                      <a:pt x="3" y="0"/>
                    </a:moveTo>
                    <a:cubicBezTo>
                      <a:pt x="7" y="14"/>
                      <a:pt x="5" y="20"/>
                      <a:pt x="0" y="21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6" name="Freeform 1345"/>
              <p:cNvSpPr>
                <a:spLocks/>
              </p:cNvSpPr>
              <p:nvPr/>
            </p:nvSpPr>
            <p:spPr bwMode="auto">
              <a:xfrm>
                <a:off x="3190" y="1480"/>
                <a:ext cx="75" cy="85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4" y="32"/>
                  </a:cxn>
                  <a:cxn ang="0">
                    <a:pos x="28" y="0"/>
                  </a:cxn>
                  <a:cxn ang="0">
                    <a:pos x="11" y="19"/>
                  </a:cxn>
                </a:cxnLst>
                <a:rect l="0" t="0" r="r" b="b"/>
                <a:pathLst>
                  <a:path w="30" h="32">
                    <a:moveTo>
                      <a:pt x="0" y="8"/>
                    </a:moveTo>
                    <a:cubicBezTo>
                      <a:pt x="3" y="16"/>
                      <a:pt x="1" y="24"/>
                      <a:pt x="4" y="32"/>
                    </a:cubicBezTo>
                    <a:cubicBezTo>
                      <a:pt x="17" y="28"/>
                      <a:pt x="30" y="14"/>
                      <a:pt x="28" y="0"/>
                    </a:cubicBezTo>
                    <a:cubicBezTo>
                      <a:pt x="27" y="6"/>
                      <a:pt x="19" y="25"/>
                      <a:pt x="11" y="19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7" name="Freeform 1346"/>
              <p:cNvSpPr>
                <a:spLocks/>
              </p:cNvSpPr>
              <p:nvPr/>
            </p:nvSpPr>
            <p:spPr bwMode="auto">
              <a:xfrm>
                <a:off x="3300" y="1400"/>
                <a:ext cx="45" cy="77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29"/>
                  </a:cxn>
                  <a:cxn ang="0">
                    <a:pos x="17" y="0"/>
                  </a:cxn>
                  <a:cxn ang="0">
                    <a:pos x="4" y="12"/>
                  </a:cxn>
                </a:cxnLst>
                <a:rect l="0" t="0" r="r" b="b"/>
                <a:pathLst>
                  <a:path w="18" h="29">
                    <a:moveTo>
                      <a:pt x="0" y="14"/>
                    </a:moveTo>
                    <a:cubicBezTo>
                      <a:pt x="0" y="19"/>
                      <a:pt x="0" y="24"/>
                      <a:pt x="0" y="29"/>
                    </a:cubicBezTo>
                    <a:cubicBezTo>
                      <a:pt x="9" y="28"/>
                      <a:pt x="18" y="9"/>
                      <a:pt x="17" y="0"/>
                    </a:cubicBezTo>
                    <a:cubicBezTo>
                      <a:pt x="15" y="6"/>
                      <a:pt x="12" y="17"/>
                      <a:pt x="4" y="12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8" name="Freeform 1347"/>
              <p:cNvSpPr>
                <a:spLocks/>
              </p:cNvSpPr>
              <p:nvPr/>
            </p:nvSpPr>
            <p:spPr bwMode="auto">
              <a:xfrm>
                <a:off x="3078" y="1520"/>
                <a:ext cx="95" cy="83"/>
              </a:xfrm>
              <a:custGeom>
                <a:avLst/>
                <a:gdLst/>
                <a:ahLst/>
                <a:cxnLst>
                  <a:cxn ang="0">
                    <a:pos x="3" y="10"/>
                  </a:cxn>
                  <a:cxn ang="0">
                    <a:pos x="0" y="29"/>
                  </a:cxn>
                  <a:cxn ang="0">
                    <a:pos x="28" y="23"/>
                  </a:cxn>
                  <a:cxn ang="0">
                    <a:pos x="34" y="0"/>
                  </a:cxn>
                  <a:cxn ang="0">
                    <a:pos x="19" y="22"/>
                  </a:cxn>
                </a:cxnLst>
                <a:rect l="0" t="0" r="r" b="b"/>
                <a:pathLst>
                  <a:path w="38" h="31">
                    <a:moveTo>
                      <a:pt x="3" y="10"/>
                    </a:moveTo>
                    <a:cubicBezTo>
                      <a:pt x="4" y="17"/>
                      <a:pt x="4" y="23"/>
                      <a:pt x="0" y="29"/>
                    </a:cubicBezTo>
                    <a:cubicBezTo>
                      <a:pt x="6" y="31"/>
                      <a:pt x="22" y="26"/>
                      <a:pt x="28" y="23"/>
                    </a:cubicBezTo>
                    <a:cubicBezTo>
                      <a:pt x="38" y="17"/>
                      <a:pt x="35" y="11"/>
                      <a:pt x="34" y="0"/>
                    </a:cubicBezTo>
                    <a:cubicBezTo>
                      <a:pt x="35" y="9"/>
                      <a:pt x="29" y="21"/>
                      <a:pt x="19" y="22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09" name="Freeform 1348"/>
              <p:cNvSpPr>
                <a:spLocks/>
              </p:cNvSpPr>
              <p:nvPr/>
            </p:nvSpPr>
            <p:spPr bwMode="auto">
              <a:xfrm>
                <a:off x="2973" y="1560"/>
                <a:ext cx="85" cy="77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18" y="24"/>
                  </a:cxn>
                  <a:cxn ang="0">
                    <a:pos x="32" y="0"/>
                  </a:cxn>
                  <a:cxn ang="0">
                    <a:pos x="14" y="17"/>
                  </a:cxn>
                </a:cxnLst>
                <a:rect l="0" t="0" r="r" b="b"/>
                <a:pathLst>
                  <a:path w="34" h="29">
                    <a:moveTo>
                      <a:pt x="0" y="14"/>
                    </a:moveTo>
                    <a:cubicBezTo>
                      <a:pt x="0" y="28"/>
                      <a:pt x="5" y="29"/>
                      <a:pt x="18" y="24"/>
                    </a:cubicBezTo>
                    <a:cubicBezTo>
                      <a:pt x="28" y="20"/>
                      <a:pt x="34" y="11"/>
                      <a:pt x="32" y="0"/>
                    </a:cubicBezTo>
                    <a:cubicBezTo>
                      <a:pt x="34" y="12"/>
                      <a:pt x="25" y="18"/>
                      <a:pt x="14" y="17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0" name="Freeform 1349"/>
              <p:cNvSpPr>
                <a:spLocks/>
              </p:cNvSpPr>
              <p:nvPr/>
            </p:nvSpPr>
            <p:spPr bwMode="auto">
              <a:xfrm>
                <a:off x="2860" y="1584"/>
                <a:ext cx="80" cy="67"/>
              </a:xfrm>
              <a:custGeom>
                <a:avLst/>
                <a:gdLst/>
                <a:ahLst/>
                <a:cxnLst>
                  <a:cxn ang="0">
                    <a:pos x="1" y="11"/>
                  </a:cxn>
                  <a:cxn ang="0">
                    <a:pos x="17" y="23"/>
                  </a:cxn>
                  <a:cxn ang="0">
                    <a:pos x="31" y="0"/>
                  </a:cxn>
                  <a:cxn ang="0">
                    <a:pos x="13" y="18"/>
                  </a:cxn>
                </a:cxnLst>
                <a:rect l="0" t="0" r="r" b="b"/>
                <a:pathLst>
                  <a:path w="32" h="25">
                    <a:moveTo>
                      <a:pt x="1" y="11"/>
                    </a:moveTo>
                    <a:cubicBezTo>
                      <a:pt x="0" y="24"/>
                      <a:pt x="3" y="25"/>
                      <a:pt x="17" y="23"/>
                    </a:cubicBezTo>
                    <a:cubicBezTo>
                      <a:pt x="31" y="20"/>
                      <a:pt x="31" y="14"/>
                      <a:pt x="31" y="0"/>
                    </a:cubicBezTo>
                    <a:cubicBezTo>
                      <a:pt x="32" y="13"/>
                      <a:pt x="26" y="22"/>
                      <a:pt x="13" y="18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1" name="Freeform 1350"/>
              <p:cNvSpPr>
                <a:spLocks/>
              </p:cNvSpPr>
              <p:nvPr/>
            </p:nvSpPr>
            <p:spPr bwMode="auto">
              <a:xfrm>
                <a:off x="2728" y="1576"/>
                <a:ext cx="95" cy="83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27" y="28"/>
                  </a:cxn>
                  <a:cxn ang="0">
                    <a:pos x="36" y="0"/>
                  </a:cxn>
                  <a:cxn ang="0">
                    <a:pos x="16" y="22"/>
                  </a:cxn>
                </a:cxnLst>
                <a:rect l="0" t="0" r="r" b="b"/>
                <a:pathLst>
                  <a:path w="38" h="31">
                    <a:moveTo>
                      <a:pt x="0" y="20"/>
                    </a:moveTo>
                    <a:cubicBezTo>
                      <a:pt x="1" y="30"/>
                      <a:pt x="20" y="31"/>
                      <a:pt x="27" y="28"/>
                    </a:cubicBezTo>
                    <a:cubicBezTo>
                      <a:pt x="38" y="23"/>
                      <a:pt x="37" y="12"/>
                      <a:pt x="36" y="0"/>
                    </a:cubicBezTo>
                    <a:cubicBezTo>
                      <a:pt x="34" y="12"/>
                      <a:pt x="30" y="22"/>
                      <a:pt x="16" y="22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2" name="Freeform 1351"/>
              <p:cNvSpPr>
                <a:spLocks/>
              </p:cNvSpPr>
              <p:nvPr/>
            </p:nvSpPr>
            <p:spPr bwMode="auto">
              <a:xfrm>
                <a:off x="2600" y="1568"/>
                <a:ext cx="110" cy="83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35" y="0"/>
                  </a:cxn>
                  <a:cxn ang="0">
                    <a:pos x="8" y="22"/>
                  </a:cxn>
                </a:cxnLst>
                <a:rect l="0" t="0" r="r" b="b"/>
                <a:pathLst>
                  <a:path w="44" h="31">
                    <a:moveTo>
                      <a:pt x="0" y="21"/>
                    </a:moveTo>
                    <a:cubicBezTo>
                      <a:pt x="20" y="25"/>
                      <a:pt x="44" y="31"/>
                      <a:pt x="35" y="0"/>
                    </a:cubicBezTo>
                    <a:cubicBezTo>
                      <a:pt x="37" y="19"/>
                      <a:pt x="20" y="15"/>
                      <a:pt x="8" y="22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3" name="Freeform 1352"/>
              <p:cNvSpPr>
                <a:spLocks/>
              </p:cNvSpPr>
              <p:nvPr/>
            </p:nvSpPr>
            <p:spPr bwMode="auto">
              <a:xfrm>
                <a:off x="2473" y="1549"/>
                <a:ext cx="82" cy="64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23" y="23"/>
                  </a:cxn>
                  <a:cxn ang="0">
                    <a:pos x="33" y="0"/>
                  </a:cxn>
                  <a:cxn ang="0">
                    <a:pos x="7" y="13"/>
                  </a:cxn>
                </a:cxnLst>
                <a:rect l="0" t="0" r="r" b="b"/>
                <a:pathLst>
                  <a:path w="33" h="24">
                    <a:moveTo>
                      <a:pt x="0" y="11"/>
                    </a:moveTo>
                    <a:cubicBezTo>
                      <a:pt x="8" y="15"/>
                      <a:pt x="13" y="24"/>
                      <a:pt x="23" y="23"/>
                    </a:cubicBezTo>
                    <a:cubicBezTo>
                      <a:pt x="33" y="22"/>
                      <a:pt x="33" y="10"/>
                      <a:pt x="33" y="0"/>
                    </a:cubicBezTo>
                    <a:cubicBezTo>
                      <a:pt x="27" y="19"/>
                      <a:pt x="21" y="17"/>
                      <a:pt x="7" y="13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4" name="Freeform 1353"/>
              <p:cNvSpPr>
                <a:spLocks/>
              </p:cNvSpPr>
              <p:nvPr/>
            </p:nvSpPr>
            <p:spPr bwMode="auto">
              <a:xfrm>
                <a:off x="2350" y="1491"/>
                <a:ext cx="105" cy="7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3" y="25"/>
                  </a:cxn>
                  <a:cxn ang="0">
                    <a:pos x="42" y="0"/>
                  </a:cxn>
                  <a:cxn ang="0">
                    <a:pos x="24" y="12"/>
                  </a:cxn>
                  <a:cxn ang="0">
                    <a:pos x="0" y="3"/>
                  </a:cxn>
                </a:cxnLst>
                <a:rect l="0" t="0" r="r" b="b"/>
                <a:pathLst>
                  <a:path w="42" h="27">
                    <a:moveTo>
                      <a:pt x="0" y="1"/>
                    </a:moveTo>
                    <a:cubicBezTo>
                      <a:pt x="6" y="7"/>
                      <a:pt x="14" y="23"/>
                      <a:pt x="23" y="25"/>
                    </a:cubicBezTo>
                    <a:cubicBezTo>
                      <a:pt x="36" y="27"/>
                      <a:pt x="28" y="5"/>
                      <a:pt x="42" y="0"/>
                    </a:cubicBezTo>
                    <a:cubicBezTo>
                      <a:pt x="35" y="2"/>
                      <a:pt x="30" y="10"/>
                      <a:pt x="24" y="12"/>
                    </a:cubicBezTo>
                    <a:cubicBezTo>
                      <a:pt x="14" y="15"/>
                      <a:pt x="10" y="4"/>
                      <a:pt x="0" y="3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5" name="Freeform 1354"/>
              <p:cNvSpPr>
                <a:spLocks/>
              </p:cNvSpPr>
              <p:nvPr/>
            </p:nvSpPr>
            <p:spPr bwMode="auto">
              <a:xfrm>
                <a:off x="2238" y="1395"/>
                <a:ext cx="80" cy="88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24" y="28"/>
                  </a:cxn>
                  <a:cxn ang="0">
                    <a:pos x="32" y="0"/>
                  </a:cxn>
                  <a:cxn ang="0">
                    <a:pos x="21" y="19"/>
                  </a:cxn>
                  <a:cxn ang="0">
                    <a:pos x="4" y="15"/>
                  </a:cxn>
                </a:cxnLst>
                <a:rect l="0" t="0" r="r" b="b"/>
                <a:pathLst>
                  <a:path w="32" h="33">
                    <a:moveTo>
                      <a:pt x="0" y="11"/>
                    </a:moveTo>
                    <a:cubicBezTo>
                      <a:pt x="4" y="17"/>
                      <a:pt x="14" y="33"/>
                      <a:pt x="24" y="28"/>
                    </a:cubicBezTo>
                    <a:cubicBezTo>
                      <a:pt x="32" y="24"/>
                      <a:pt x="25" y="7"/>
                      <a:pt x="32" y="0"/>
                    </a:cubicBezTo>
                    <a:cubicBezTo>
                      <a:pt x="25" y="6"/>
                      <a:pt x="24" y="11"/>
                      <a:pt x="21" y="19"/>
                    </a:cubicBezTo>
                    <a:cubicBezTo>
                      <a:pt x="15" y="19"/>
                      <a:pt x="9" y="18"/>
                      <a:pt x="4" y="15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6" name="Freeform 1355"/>
              <p:cNvSpPr>
                <a:spLocks/>
              </p:cNvSpPr>
              <p:nvPr/>
            </p:nvSpPr>
            <p:spPr bwMode="auto">
              <a:xfrm>
                <a:off x="2153" y="1331"/>
                <a:ext cx="57" cy="6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18" y="24"/>
                  </a:cxn>
                  <a:cxn ang="0">
                    <a:pos x="23" y="0"/>
                  </a:cxn>
                  <a:cxn ang="0">
                    <a:pos x="1" y="12"/>
                  </a:cxn>
                </a:cxnLst>
                <a:rect l="0" t="0" r="r" b="b"/>
                <a:pathLst>
                  <a:path w="23" h="24">
                    <a:moveTo>
                      <a:pt x="0" y="14"/>
                    </a:moveTo>
                    <a:cubicBezTo>
                      <a:pt x="5" y="20"/>
                      <a:pt x="11" y="23"/>
                      <a:pt x="18" y="24"/>
                    </a:cubicBezTo>
                    <a:cubicBezTo>
                      <a:pt x="18" y="15"/>
                      <a:pt x="17" y="8"/>
                      <a:pt x="23" y="0"/>
                    </a:cubicBezTo>
                    <a:cubicBezTo>
                      <a:pt x="16" y="5"/>
                      <a:pt x="12" y="21"/>
                      <a:pt x="1" y="12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7" name="Freeform 1356"/>
              <p:cNvSpPr>
                <a:spLocks/>
              </p:cNvSpPr>
              <p:nvPr/>
            </p:nvSpPr>
            <p:spPr bwMode="auto">
              <a:xfrm>
                <a:off x="2190" y="1419"/>
                <a:ext cx="140" cy="165"/>
              </a:xfrm>
              <a:custGeom>
                <a:avLst/>
                <a:gdLst/>
                <a:ahLst/>
                <a:cxnLst>
                  <a:cxn ang="0">
                    <a:pos x="5" y="2"/>
                  </a:cxn>
                  <a:cxn ang="0">
                    <a:pos x="20" y="34"/>
                  </a:cxn>
                  <a:cxn ang="0">
                    <a:pos x="31" y="61"/>
                  </a:cxn>
                  <a:cxn ang="0">
                    <a:pos x="55" y="62"/>
                  </a:cxn>
                  <a:cxn ang="0">
                    <a:pos x="51" y="32"/>
                  </a:cxn>
                  <a:cxn ang="0">
                    <a:pos x="9" y="0"/>
                  </a:cxn>
                </a:cxnLst>
                <a:rect l="0" t="0" r="r" b="b"/>
                <a:pathLst>
                  <a:path w="56" h="62">
                    <a:moveTo>
                      <a:pt x="5" y="2"/>
                    </a:moveTo>
                    <a:cubicBezTo>
                      <a:pt x="8" y="14"/>
                      <a:pt x="11" y="25"/>
                      <a:pt x="20" y="34"/>
                    </a:cubicBezTo>
                    <a:cubicBezTo>
                      <a:pt x="25" y="40"/>
                      <a:pt x="42" y="53"/>
                      <a:pt x="31" y="61"/>
                    </a:cubicBezTo>
                    <a:cubicBezTo>
                      <a:pt x="38" y="57"/>
                      <a:pt x="47" y="60"/>
                      <a:pt x="55" y="62"/>
                    </a:cubicBezTo>
                    <a:cubicBezTo>
                      <a:pt x="56" y="53"/>
                      <a:pt x="51" y="41"/>
                      <a:pt x="51" y="32"/>
                    </a:cubicBezTo>
                    <a:cubicBezTo>
                      <a:pt x="35" y="41"/>
                      <a:pt x="0" y="16"/>
                      <a:pt x="9" y="0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8" name="Freeform 1357"/>
              <p:cNvSpPr>
                <a:spLocks/>
              </p:cNvSpPr>
              <p:nvPr/>
            </p:nvSpPr>
            <p:spPr bwMode="auto">
              <a:xfrm>
                <a:off x="2263" y="1619"/>
                <a:ext cx="70" cy="88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4" y="24"/>
                  </a:cxn>
                  <a:cxn ang="0">
                    <a:pos x="0" y="24"/>
                  </a:cxn>
                  <a:cxn ang="0">
                    <a:pos x="22" y="6"/>
                  </a:cxn>
                </a:cxnLst>
                <a:rect l="0" t="0" r="r" b="b"/>
                <a:pathLst>
                  <a:path w="28" h="33">
                    <a:moveTo>
                      <a:pt x="23" y="0"/>
                    </a:moveTo>
                    <a:cubicBezTo>
                      <a:pt x="26" y="6"/>
                      <a:pt x="28" y="18"/>
                      <a:pt x="24" y="24"/>
                    </a:cubicBezTo>
                    <a:cubicBezTo>
                      <a:pt x="19" y="33"/>
                      <a:pt x="10" y="26"/>
                      <a:pt x="0" y="24"/>
                    </a:cubicBezTo>
                    <a:cubicBezTo>
                      <a:pt x="13" y="28"/>
                      <a:pt x="20" y="17"/>
                      <a:pt x="22" y="6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19" name="Freeform 1358"/>
              <p:cNvSpPr>
                <a:spLocks/>
              </p:cNvSpPr>
              <p:nvPr/>
            </p:nvSpPr>
            <p:spPr bwMode="auto">
              <a:xfrm>
                <a:off x="2240" y="1733"/>
                <a:ext cx="93" cy="96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9" y="31"/>
                  </a:cxn>
                  <a:cxn ang="0">
                    <a:pos x="0" y="29"/>
                  </a:cxn>
                  <a:cxn ang="0">
                    <a:pos x="25" y="24"/>
                  </a:cxn>
                  <a:cxn ang="0">
                    <a:pos x="37" y="2"/>
                  </a:cxn>
                </a:cxnLst>
                <a:rect l="0" t="0" r="r" b="b"/>
                <a:pathLst>
                  <a:path w="37" h="36">
                    <a:moveTo>
                      <a:pt x="35" y="0"/>
                    </a:moveTo>
                    <a:cubicBezTo>
                      <a:pt x="35" y="6"/>
                      <a:pt x="35" y="27"/>
                      <a:pt x="29" y="31"/>
                    </a:cubicBezTo>
                    <a:cubicBezTo>
                      <a:pt x="23" y="36"/>
                      <a:pt x="9" y="27"/>
                      <a:pt x="0" y="29"/>
                    </a:cubicBezTo>
                    <a:cubicBezTo>
                      <a:pt x="8" y="25"/>
                      <a:pt x="18" y="27"/>
                      <a:pt x="25" y="24"/>
                    </a:cubicBezTo>
                    <a:cubicBezTo>
                      <a:pt x="33" y="20"/>
                      <a:pt x="33" y="9"/>
                      <a:pt x="37" y="2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0" name="Freeform 1359"/>
              <p:cNvSpPr>
                <a:spLocks/>
              </p:cNvSpPr>
              <p:nvPr/>
            </p:nvSpPr>
            <p:spPr bwMode="auto">
              <a:xfrm>
                <a:off x="2228" y="1885"/>
                <a:ext cx="97" cy="75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29" y="26"/>
                  </a:cxn>
                  <a:cxn ang="0">
                    <a:pos x="0" y="22"/>
                  </a:cxn>
                  <a:cxn ang="0">
                    <a:pos x="35" y="2"/>
                  </a:cxn>
                </a:cxnLst>
                <a:rect l="0" t="0" r="r" b="b"/>
                <a:pathLst>
                  <a:path w="39" h="28">
                    <a:moveTo>
                      <a:pt x="35" y="0"/>
                    </a:moveTo>
                    <a:cubicBezTo>
                      <a:pt x="36" y="8"/>
                      <a:pt x="39" y="23"/>
                      <a:pt x="29" y="26"/>
                    </a:cubicBezTo>
                    <a:cubicBezTo>
                      <a:pt x="21" y="28"/>
                      <a:pt x="10" y="19"/>
                      <a:pt x="0" y="22"/>
                    </a:cubicBezTo>
                    <a:cubicBezTo>
                      <a:pt x="13" y="14"/>
                      <a:pt x="35" y="24"/>
                      <a:pt x="35" y="2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1" name="Freeform 1360"/>
              <p:cNvSpPr>
                <a:spLocks/>
              </p:cNvSpPr>
              <p:nvPr/>
            </p:nvSpPr>
            <p:spPr bwMode="auto">
              <a:xfrm>
                <a:off x="2243" y="2003"/>
                <a:ext cx="87" cy="80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30"/>
                  </a:cxn>
                  <a:cxn ang="0">
                    <a:pos x="15" y="25"/>
                  </a:cxn>
                  <a:cxn ang="0">
                    <a:pos x="0" y="24"/>
                  </a:cxn>
                  <a:cxn ang="0">
                    <a:pos x="20" y="21"/>
                  </a:cxn>
                  <a:cxn ang="0">
                    <a:pos x="28" y="4"/>
                  </a:cxn>
                </a:cxnLst>
                <a:rect l="0" t="0" r="r" b="b"/>
                <a:pathLst>
                  <a:path w="35" h="30">
                    <a:moveTo>
                      <a:pt x="28" y="0"/>
                    </a:moveTo>
                    <a:cubicBezTo>
                      <a:pt x="29" y="5"/>
                      <a:pt x="35" y="27"/>
                      <a:pt x="28" y="30"/>
                    </a:cubicBezTo>
                    <a:cubicBezTo>
                      <a:pt x="27" y="30"/>
                      <a:pt x="17" y="25"/>
                      <a:pt x="15" y="25"/>
                    </a:cubicBezTo>
                    <a:cubicBezTo>
                      <a:pt x="11" y="24"/>
                      <a:pt x="4" y="24"/>
                      <a:pt x="0" y="24"/>
                    </a:cubicBezTo>
                    <a:cubicBezTo>
                      <a:pt x="5" y="24"/>
                      <a:pt x="15" y="23"/>
                      <a:pt x="20" y="21"/>
                    </a:cubicBezTo>
                    <a:cubicBezTo>
                      <a:pt x="27" y="17"/>
                      <a:pt x="25" y="11"/>
                      <a:pt x="28" y="4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2" name="Freeform 1361"/>
              <p:cNvSpPr>
                <a:spLocks/>
              </p:cNvSpPr>
              <p:nvPr/>
            </p:nvSpPr>
            <p:spPr bwMode="auto">
              <a:xfrm>
                <a:off x="2223" y="2125"/>
                <a:ext cx="102" cy="94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1" y="30"/>
                  </a:cxn>
                  <a:cxn ang="0">
                    <a:pos x="15" y="31"/>
                  </a:cxn>
                  <a:cxn ang="0">
                    <a:pos x="0" y="35"/>
                  </a:cxn>
                  <a:cxn ang="0">
                    <a:pos x="25" y="23"/>
                  </a:cxn>
                  <a:cxn ang="0">
                    <a:pos x="38" y="1"/>
                  </a:cxn>
                </a:cxnLst>
                <a:rect l="0" t="0" r="r" b="b"/>
                <a:pathLst>
                  <a:path w="41" h="35">
                    <a:moveTo>
                      <a:pt x="38" y="0"/>
                    </a:moveTo>
                    <a:cubicBezTo>
                      <a:pt x="38" y="9"/>
                      <a:pt x="41" y="27"/>
                      <a:pt x="31" y="30"/>
                    </a:cubicBezTo>
                    <a:cubicBezTo>
                      <a:pt x="28" y="31"/>
                      <a:pt x="19" y="30"/>
                      <a:pt x="15" y="31"/>
                    </a:cubicBezTo>
                    <a:cubicBezTo>
                      <a:pt x="10" y="32"/>
                      <a:pt x="5" y="33"/>
                      <a:pt x="0" y="35"/>
                    </a:cubicBezTo>
                    <a:cubicBezTo>
                      <a:pt x="8" y="32"/>
                      <a:pt x="18" y="26"/>
                      <a:pt x="25" y="23"/>
                    </a:cubicBezTo>
                    <a:cubicBezTo>
                      <a:pt x="34" y="18"/>
                      <a:pt x="35" y="12"/>
                      <a:pt x="38" y="1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3" name="Freeform 1362"/>
              <p:cNvSpPr>
                <a:spLocks/>
              </p:cNvSpPr>
              <p:nvPr/>
            </p:nvSpPr>
            <p:spPr bwMode="auto">
              <a:xfrm>
                <a:off x="2310" y="2253"/>
                <a:ext cx="65" cy="134"/>
              </a:xfrm>
              <a:custGeom>
                <a:avLst/>
                <a:gdLst/>
                <a:ahLst/>
                <a:cxnLst>
                  <a:cxn ang="0">
                    <a:pos x="9" y="2"/>
                  </a:cxn>
                  <a:cxn ang="0">
                    <a:pos x="26" y="27"/>
                  </a:cxn>
                  <a:cxn ang="0">
                    <a:pos x="0" y="50"/>
                  </a:cxn>
                  <a:cxn ang="0">
                    <a:pos x="12" y="24"/>
                  </a:cxn>
                  <a:cxn ang="0">
                    <a:pos x="6" y="0"/>
                  </a:cxn>
                </a:cxnLst>
                <a:rect l="0" t="0" r="r" b="b"/>
                <a:pathLst>
                  <a:path w="26" h="50">
                    <a:moveTo>
                      <a:pt x="9" y="2"/>
                    </a:moveTo>
                    <a:cubicBezTo>
                      <a:pt x="11" y="9"/>
                      <a:pt x="26" y="20"/>
                      <a:pt x="26" y="27"/>
                    </a:cubicBezTo>
                    <a:cubicBezTo>
                      <a:pt x="25" y="35"/>
                      <a:pt x="6" y="44"/>
                      <a:pt x="0" y="50"/>
                    </a:cubicBezTo>
                    <a:cubicBezTo>
                      <a:pt x="8" y="44"/>
                      <a:pt x="12" y="33"/>
                      <a:pt x="12" y="24"/>
                    </a:cubicBezTo>
                    <a:cubicBezTo>
                      <a:pt x="12" y="15"/>
                      <a:pt x="5" y="8"/>
                      <a:pt x="6" y="0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4" name="Freeform 1363"/>
              <p:cNvSpPr>
                <a:spLocks/>
              </p:cNvSpPr>
              <p:nvPr/>
            </p:nvSpPr>
            <p:spPr bwMode="auto">
              <a:xfrm>
                <a:off x="2365" y="2467"/>
                <a:ext cx="170" cy="120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47" y="44"/>
                  </a:cxn>
                  <a:cxn ang="0">
                    <a:pos x="67" y="26"/>
                  </a:cxn>
                  <a:cxn ang="0">
                    <a:pos x="58" y="0"/>
                  </a:cxn>
                  <a:cxn ang="0">
                    <a:pos x="55" y="32"/>
                  </a:cxn>
                  <a:cxn ang="0">
                    <a:pos x="1" y="30"/>
                  </a:cxn>
                </a:cxnLst>
                <a:rect l="0" t="0" r="r" b="b"/>
                <a:pathLst>
                  <a:path w="68" h="45">
                    <a:moveTo>
                      <a:pt x="0" y="29"/>
                    </a:moveTo>
                    <a:cubicBezTo>
                      <a:pt x="9" y="45"/>
                      <a:pt x="32" y="45"/>
                      <a:pt x="47" y="44"/>
                    </a:cubicBezTo>
                    <a:cubicBezTo>
                      <a:pt x="58" y="43"/>
                      <a:pt x="66" y="39"/>
                      <a:pt x="67" y="26"/>
                    </a:cubicBezTo>
                    <a:cubicBezTo>
                      <a:pt x="68" y="18"/>
                      <a:pt x="64" y="5"/>
                      <a:pt x="58" y="0"/>
                    </a:cubicBezTo>
                    <a:cubicBezTo>
                      <a:pt x="61" y="10"/>
                      <a:pt x="65" y="26"/>
                      <a:pt x="55" y="32"/>
                    </a:cubicBezTo>
                    <a:cubicBezTo>
                      <a:pt x="42" y="40"/>
                      <a:pt x="25" y="43"/>
                      <a:pt x="1" y="30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5" name="Freeform 1364"/>
              <p:cNvSpPr>
                <a:spLocks/>
              </p:cNvSpPr>
              <p:nvPr/>
            </p:nvSpPr>
            <p:spPr bwMode="auto">
              <a:xfrm>
                <a:off x="2255" y="2632"/>
                <a:ext cx="203" cy="107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47" y="39"/>
                  </a:cxn>
                  <a:cxn ang="0">
                    <a:pos x="79" y="10"/>
                  </a:cxn>
                  <a:cxn ang="0">
                    <a:pos x="32" y="0"/>
                  </a:cxn>
                  <a:cxn ang="0">
                    <a:pos x="38" y="20"/>
                  </a:cxn>
                  <a:cxn ang="0">
                    <a:pos x="14" y="19"/>
                  </a:cxn>
                </a:cxnLst>
                <a:rect l="0" t="0" r="r" b="b"/>
                <a:pathLst>
                  <a:path w="81" h="40">
                    <a:moveTo>
                      <a:pt x="0" y="17"/>
                    </a:moveTo>
                    <a:cubicBezTo>
                      <a:pt x="10" y="30"/>
                      <a:pt x="31" y="40"/>
                      <a:pt x="47" y="39"/>
                    </a:cubicBezTo>
                    <a:cubicBezTo>
                      <a:pt x="59" y="38"/>
                      <a:pt x="81" y="23"/>
                      <a:pt x="79" y="10"/>
                    </a:cubicBezTo>
                    <a:cubicBezTo>
                      <a:pt x="67" y="19"/>
                      <a:pt x="43" y="6"/>
                      <a:pt x="32" y="0"/>
                    </a:cubicBezTo>
                    <a:cubicBezTo>
                      <a:pt x="38" y="5"/>
                      <a:pt x="46" y="13"/>
                      <a:pt x="38" y="20"/>
                    </a:cubicBezTo>
                    <a:cubicBezTo>
                      <a:pt x="33" y="25"/>
                      <a:pt x="19" y="24"/>
                      <a:pt x="14" y="19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6" name="Freeform 1365"/>
              <p:cNvSpPr>
                <a:spLocks/>
              </p:cNvSpPr>
              <p:nvPr/>
            </p:nvSpPr>
            <p:spPr bwMode="auto">
              <a:xfrm>
                <a:off x="2195" y="2475"/>
                <a:ext cx="70" cy="149"/>
              </a:xfrm>
              <a:custGeom>
                <a:avLst/>
                <a:gdLst/>
                <a:ahLst/>
                <a:cxnLst>
                  <a:cxn ang="0">
                    <a:pos x="20" y="28"/>
                  </a:cxn>
                  <a:cxn ang="0">
                    <a:pos x="6" y="56"/>
                  </a:cxn>
                  <a:cxn ang="0">
                    <a:pos x="6" y="28"/>
                  </a:cxn>
                  <a:cxn ang="0">
                    <a:pos x="1" y="0"/>
                  </a:cxn>
                  <a:cxn ang="0">
                    <a:pos x="28" y="27"/>
                  </a:cxn>
                </a:cxnLst>
                <a:rect l="0" t="0" r="r" b="b"/>
                <a:pathLst>
                  <a:path w="28" h="56">
                    <a:moveTo>
                      <a:pt x="20" y="28"/>
                    </a:moveTo>
                    <a:cubicBezTo>
                      <a:pt x="11" y="34"/>
                      <a:pt x="7" y="46"/>
                      <a:pt x="6" y="56"/>
                    </a:cubicBezTo>
                    <a:cubicBezTo>
                      <a:pt x="2" y="45"/>
                      <a:pt x="5" y="39"/>
                      <a:pt x="6" y="28"/>
                    </a:cubicBezTo>
                    <a:cubicBezTo>
                      <a:pt x="7" y="19"/>
                      <a:pt x="0" y="10"/>
                      <a:pt x="1" y="0"/>
                    </a:cubicBezTo>
                    <a:cubicBezTo>
                      <a:pt x="7" y="10"/>
                      <a:pt x="17" y="22"/>
                      <a:pt x="28" y="27"/>
                    </a:cubicBezTo>
                  </a:path>
                </a:pathLst>
              </a:custGeom>
              <a:solidFill>
                <a:srgbClr val="F7C2B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7" name="Freeform 1366"/>
              <p:cNvSpPr>
                <a:spLocks/>
              </p:cNvSpPr>
              <p:nvPr/>
            </p:nvSpPr>
            <p:spPr bwMode="auto">
              <a:xfrm>
                <a:off x="2205" y="1816"/>
                <a:ext cx="115" cy="37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46" y="14"/>
                  </a:cxn>
                </a:cxnLst>
                <a:rect l="0" t="0" r="r" b="b"/>
                <a:pathLst>
                  <a:path w="46" h="14">
                    <a:moveTo>
                      <a:pt x="0" y="2"/>
                    </a:moveTo>
                    <a:cubicBezTo>
                      <a:pt x="17" y="0"/>
                      <a:pt x="36" y="4"/>
                      <a:pt x="46" y="14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8" name="Freeform 1367"/>
              <p:cNvSpPr>
                <a:spLocks/>
              </p:cNvSpPr>
              <p:nvPr/>
            </p:nvSpPr>
            <p:spPr bwMode="auto">
              <a:xfrm>
                <a:off x="2195" y="1952"/>
                <a:ext cx="123" cy="29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49" y="11"/>
                  </a:cxn>
                </a:cxnLst>
                <a:rect l="0" t="0" r="r" b="b"/>
                <a:pathLst>
                  <a:path w="49" h="11">
                    <a:moveTo>
                      <a:pt x="0" y="1"/>
                    </a:moveTo>
                    <a:cubicBezTo>
                      <a:pt x="13" y="0"/>
                      <a:pt x="39" y="3"/>
                      <a:pt x="49" y="1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29" name="Freeform 1368"/>
              <p:cNvSpPr>
                <a:spLocks/>
              </p:cNvSpPr>
              <p:nvPr/>
            </p:nvSpPr>
            <p:spPr bwMode="auto">
              <a:xfrm>
                <a:off x="2183" y="2075"/>
                <a:ext cx="145" cy="3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8" y="13"/>
                  </a:cxn>
                </a:cxnLst>
                <a:rect l="0" t="0" r="r" b="b"/>
                <a:pathLst>
                  <a:path w="58" h="13">
                    <a:moveTo>
                      <a:pt x="0" y="3"/>
                    </a:moveTo>
                    <a:cubicBezTo>
                      <a:pt x="19" y="0"/>
                      <a:pt x="43" y="2"/>
                      <a:pt x="58" y="13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0" name="Freeform 1369"/>
              <p:cNvSpPr>
                <a:spLocks/>
              </p:cNvSpPr>
              <p:nvPr/>
            </p:nvSpPr>
            <p:spPr bwMode="auto">
              <a:xfrm>
                <a:off x="2195" y="2219"/>
                <a:ext cx="130" cy="29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0" y="11"/>
                  </a:cxn>
                </a:cxnLst>
                <a:rect l="0" t="0" r="r" b="b"/>
                <a:pathLst>
                  <a:path w="52" h="11">
                    <a:moveTo>
                      <a:pt x="52" y="4"/>
                    </a:moveTo>
                    <a:cubicBezTo>
                      <a:pt x="37" y="1"/>
                      <a:pt x="14" y="0"/>
                      <a:pt x="0" y="1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1" name="Freeform 1370"/>
              <p:cNvSpPr>
                <a:spLocks/>
              </p:cNvSpPr>
              <p:nvPr/>
            </p:nvSpPr>
            <p:spPr bwMode="auto">
              <a:xfrm>
                <a:off x="2295" y="2341"/>
                <a:ext cx="105" cy="107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0"/>
                  </a:cxn>
                </a:cxnLst>
                <a:rect l="0" t="0" r="r" b="b"/>
                <a:pathLst>
                  <a:path w="42" h="40">
                    <a:moveTo>
                      <a:pt x="42" y="0"/>
                    </a:moveTo>
                    <a:cubicBezTo>
                      <a:pt x="22" y="6"/>
                      <a:pt x="1" y="31"/>
                      <a:pt x="0" y="4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2" name="Freeform 1371"/>
              <p:cNvSpPr>
                <a:spLocks/>
              </p:cNvSpPr>
              <p:nvPr/>
            </p:nvSpPr>
            <p:spPr bwMode="auto">
              <a:xfrm>
                <a:off x="2483" y="2595"/>
                <a:ext cx="195" cy="82"/>
              </a:xfrm>
              <a:custGeom>
                <a:avLst/>
                <a:gdLst/>
                <a:ahLst/>
                <a:cxnLst>
                  <a:cxn ang="0">
                    <a:pos x="4" y="3"/>
                  </a:cxn>
                  <a:cxn ang="0">
                    <a:pos x="1" y="9"/>
                  </a:cxn>
                  <a:cxn ang="0">
                    <a:pos x="7" y="13"/>
                  </a:cxn>
                  <a:cxn ang="0">
                    <a:pos x="15" y="18"/>
                  </a:cxn>
                  <a:cxn ang="0">
                    <a:pos x="45" y="26"/>
                  </a:cxn>
                  <a:cxn ang="0">
                    <a:pos x="69" y="16"/>
                  </a:cxn>
                  <a:cxn ang="0">
                    <a:pos x="77" y="10"/>
                  </a:cxn>
                  <a:cxn ang="0">
                    <a:pos x="75" y="3"/>
                  </a:cxn>
                  <a:cxn ang="0">
                    <a:pos x="64" y="5"/>
                  </a:cxn>
                  <a:cxn ang="0">
                    <a:pos x="42" y="16"/>
                  </a:cxn>
                  <a:cxn ang="0">
                    <a:pos x="22" y="9"/>
                  </a:cxn>
                  <a:cxn ang="0">
                    <a:pos x="4" y="3"/>
                  </a:cxn>
                </a:cxnLst>
                <a:rect l="0" t="0" r="r" b="b"/>
                <a:pathLst>
                  <a:path w="78" h="31">
                    <a:moveTo>
                      <a:pt x="4" y="3"/>
                    </a:moveTo>
                    <a:cubicBezTo>
                      <a:pt x="1" y="3"/>
                      <a:pt x="0" y="6"/>
                      <a:pt x="1" y="9"/>
                    </a:cubicBezTo>
                    <a:cubicBezTo>
                      <a:pt x="1" y="12"/>
                      <a:pt x="4" y="14"/>
                      <a:pt x="7" y="13"/>
                    </a:cubicBezTo>
                    <a:cubicBezTo>
                      <a:pt x="9" y="13"/>
                      <a:pt x="11" y="14"/>
                      <a:pt x="15" y="18"/>
                    </a:cubicBezTo>
                    <a:cubicBezTo>
                      <a:pt x="22" y="23"/>
                      <a:pt x="31" y="31"/>
                      <a:pt x="45" y="26"/>
                    </a:cubicBezTo>
                    <a:cubicBezTo>
                      <a:pt x="57" y="22"/>
                      <a:pt x="65" y="19"/>
                      <a:pt x="69" y="16"/>
                    </a:cubicBezTo>
                    <a:cubicBezTo>
                      <a:pt x="69" y="16"/>
                      <a:pt x="76" y="12"/>
                      <a:pt x="77" y="10"/>
                    </a:cubicBezTo>
                    <a:cubicBezTo>
                      <a:pt x="78" y="7"/>
                      <a:pt x="78" y="4"/>
                      <a:pt x="75" y="3"/>
                    </a:cubicBezTo>
                    <a:cubicBezTo>
                      <a:pt x="71" y="1"/>
                      <a:pt x="68" y="3"/>
                      <a:pt x="64" y="5"/>
                    </a:cubicBezTo>
                    <a:cubicBezTo>
                      <a:pt x="60" y="8"/>
                      <a:pt x="53" y="12"/>
                      <a:pt x="42" y="16"/>
                    </a:cubicBezTo>
                    <a:cubicBezTo>
                      <a:pt x="33" y="18"/>
                      <a:pt x="28" y="14"/>
                      <a:pt x="22" y="9"/>
                    </a:cubicBezTo>
                    <a:cubicBezTo>
                      <a:pt x="17" y="5"/>
                      <a:pt x="11" y="0"/>
                      <a:pt x="4" y="3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3" name="Freeform 1372"/>
              <p:cNvSpPr>
                <a:spLocks/>
              </p:cNvSpPr>
              <p:nvPr/>
            </p:nvSpPr>
            <p:spPr bwMode="auto">
              <a:xfrm>
                <a:off x="2118" y="2435"/>
                <a:ext cx="40" cy="66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25"/>
                  </a:cxn>
                </a:cxnLst>
                <a:rect l="0" t="0" r="r" b="b"/>
                <a:pathLst>
                  <a:path w="16" h="25">
                    <a:moveTo>
                      <a:pt x="16" y="0"/>
                    </a:moveTo>
                    <a:cubicBezTo>
                      <a:pt x="8" y="7"/>
                      <a:pt x="1" y="13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4" name="Freeform 1373"/>
              <p:cNvSpPr>
                <a:spLocks/>
              </p:cNvSpPr>
              <p:nvPr/>
            </p:nvSpPr>
            <p:spPr bwMode="auto">
              <a:xfrm>
                <a:off x="2223" y="2576"/>
                <a:ext cx="15" cy="8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2" y="31"/>
                  </a:cxn>
                </a:cxnLst>
                <a:rect l="0" t="0" r="r" b="b"/>
                <a:pathLst>
                  <a:path w="6" h="31">
                    <a:moveTo>
                      <a:pt x="6" y="0"/>
                    </a:moveTo>
                    <a:cubicBezTo>
                      <a:pt x="0" y="7"/>
                      <a:pt x="0" y="25"/>
                      <a:pt x="2" y="3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5" name="Freeform 1374"/>
              <p:cNvSpPr>
                <a:spLocks/>
              </p:cNvSpPr>
              <p:nvPr/>
            </p:nvSpPr>
            <p:spPr bwMode="auto">
              <a:xfrm>
                <a:off x="2048" y="2283"/>
                <a:ext cx="60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24" y="0"/>
                  </a:cxn>
                </a:cxnLst>
                <a:rect l="0" t="0" r="r" b="b"/>
                <a:pathLst>
                  <a:path w="24" h="12">
                    <a:moveTo>
                      <a:pt x="0" y="12"/>
                    </a:moveTo>
                    <a:cubicBezTo>
                      <a:pt x="4" y="4"/>
                      <a:pt x="20" y="1"/>
                      <a:pt x="24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6" name="Freeform 1375"/>
              <p:cNvSpPr>
                <a:spLocks/>
              </p:cNvSpPr>
              <p:nvPr/>
            </p:nvSpPr>
            <p:spPr bwMode="auto">
              <a:xfrm>
                <a:off x="2038" y="2125"/>
                <a:ext cx="67" cy="2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27" y="3"/>
                  </a:cxn>
                </a:cxnLst>
                <a:rect l="0" t="0" r="r" b="b"/>
                <a:pathLst>
                  <a:path w="27" h="8">
                    <a:moveTo>
                      <a:pt x="0" y="8"/>
                    </a:moveTo>
                    <a:cubicBezTo>
                      <a:pt x="10" y="0"/>
                      <a:pt x="27" y="3"/>
                      <a:pt x="27" y="3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7" name="Freeform 1376"/>
              <p:cNvSpPr>
                <a:spLocks/>
              </p:cNvSpPr>
              <p:nvPr/>
            </p:nvSpPr>
            <p:spPr bwMode="auto">
              <a:xfrm>
                <a:off x="2045" y="1992"/>
                <a:ext cx="63" cy="11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25" y="4"/>
                  </a:cxn>
                </a:cxnLst>
                <a:rect l="0" t="0" r="r" b="b"/>
                <a:pathLst>
                  <a:path w="25" h="4">
                    <a:moveTo>
                      <a:pt x="0" y="3"/>
                    </a:moveTo>
                    <a:cubicBezTo>
                      <a:pt x="9" y="0"/>
                      <a:pt x="25" y="4"/>
                      <a:pt x="25" y="4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8" name="Freeform 1377"/>
              <p:cNvSpPr>
                <a:spLocks/>
              </p:cNvSpPr>
              <p:nvPr/>
            </p:nvSpPr>
            <p:spPr bwMode="auto">
              <a:xfrm>
                <a:off x="2063" y="1848"/>
                <a:ext cx="82" cy="11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33" y="4"/>
                  </a:cxn>
                </a:cxnLst>
                <a:rect l="0" t="0" r="r" b="b"/>
                <a:pathLst>
                  <a:path w="33" h="4">
                    <a:moveTo>
                      <a:pt x="0" y="2"/>
                    </a:moveTo>
                    <a:cubicBezTo>
                      <a:pt x="10" y="0"/>
                      <a:pt x="30" y="2"/>
                      <a:pt x="33" y="4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39" name="Freeform 1378"/>
              <p:cNvSpPr>
                <a:spLocks/>
              </p:cNvSpPr>
              <p:nvPr/>
            </p:nvSpPr>
            <p:spPr bwMode="auto">
              <a:xfrm>
                <a:off x="2075" y="1680"/>
                <a:ext cx="65" cy="19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26" y="0"/>
                  </a:cxn>
                </a:cxnLst>
                <a:rect l="0" t="0" r="r" b="b"/>
                <a:pathLst>
                  <a:path w="26" h="7">
                    <a:moveTo>
                      <a:pt x="0" y="7"/>
                    </a:moveTo>
                    <a:cubicBezTo>
                      <a:pt x="9" y="1"/>
                      <a:pt x="26" y="0"/>
                      <a:pt x="26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0" name="Freeform 1379"/>
              <p:cNvSpPr>
                <a:spLocks/>
              </p:cNvSpPr>
              <p:nvPr/>
            </p:nvSpPr>
            <p:spPr bwMode="auto">
              <a:xfrm>
                <a:off x="2255" y="1699"/>
                <a:ext cx="83" cy="16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3" y="6"/>
                  </a:cxn>
                </a:cxnLst>
                <a:rect l="0" t="0" r="r" b="b"/>
                <a:pathLst>
                  <a:path w="33" h="6">
                    <a:moveTo>
                      <a:pt x="0" y="1"/>
                    </a:moveTo>
                    <a:cubicBezTo>
                      <a:pt x="16" y="0"/>
                      <a:pt x="33" y="6"/>
                      <a:pt x="33" y="6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1" name="Freeform 1380"/>
              <p:cNvSpPr>
                <a:spLocks/>
              </p:cNvSpPr>
              <p:nvPr/>
            </p:nvSpPr>
            <p:spPr bwMode="auto">
              <a:xfrm>
                <a:off x="2255" y="1597"/>
                <a:ext cx="80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" y="5"/>
                  </a:cxn>
                </a:cxnLst>
                <a:rect l="0" t="0" r="r" b="b"/>
                <a:pathLst>
                  <a:path w="32" h="5">
                    <a:moveTo>
                      <a:pt x="0" y="0"/>
                    </a:moveTo>
                    <a:cubicBezTo>
                      <a:pt x="8" y="0"/>
                      <a:pt x="27" y="0"/>
                      <a:pt x="32" y="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2" name="Freeform 1381"/>
              <p:cNvSpPr>
                <a:spLocks/>
              </p:cNvSpPr>
              <p:nvPr/>
            </p:nvSpPr>
            <p:spPr bwMode="auto">
              <a:xfrm>
                <a:off x="2073" y="1536"/>
                <a:ext cx="62" cy="21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25" y="1"/>
                  </a:cxn>
                </a:cxnLst>
                <a:rect l="0" t="0" r="r" b="b"/>
                <a:pathLst>
                  <a:path w="25" h="8">
                    <a:moveTo>
                      <a:pt x="0" y="8"/>
                    </a:moveTo>
                    <a:cubicBezTo>
                      <a:pt x="10" y="0"/>
                      <a:pt x="23" y="1"/>
                      <a:pt x="25" y="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3" name="Freeform 1382"/>
              <p:cNvSpPr>
                <a:spLocks/>
              </p:cNvSpPr>
              <p:nvPr/>
            </p:nvSpPr>
            <p:spPr bwMode="auto">
              <a:xfrm>
                <a:off x="2073" y="1291"/>
                <a:ext cx="252" cy="2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" y="25"/>
                  </a:cxn>
                  <a:cxn ang="0">
                    <a:pos x="58" y="48"/>
                  </a:cxn>
                  <a:cxn ang="0">
                    <a:pos x="101" y="77"/>
                  </a:cxn>
                </a:cxnLst>
                <a:rect l="0" t="0" r="r" b="b"/>
                <a:pathLst>
                  <a:path w="101" h="79">
                    <a:moveTo>
                      <a:pt x="0" y="0"/>
                    </a:moveTo>
                    <a:cubicBezTo>
                      <a:pt x="6" y="19"/>
                      <a:pt x="12" y="28"/>
                      <a:pt x="24" y="25"/>
                    </a:cubicBezTo>
                    <a:cubicBezTo>
                      <a:pt x="25" y="38"/>
                      <a:pt x="48" y="48"/>
                      <a:pt x="58" y="48"/>
                    </a:cubicBezTo>
                    <a:cubicBezTo>
                      <a:pt x="58" y="64"/>
                      <a:pt x="76" y="79"/>
                      <a:pt x="101" y="77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4" name="Freeform 1383"/>
              <p:cNvSpPr>
                <a:spLocks/>
              </p:cNvSpPr>
              <p:nvPr/>
            </p:nvSpPr>
            <p:spPr bwMode="auto">
              <a:xfrm>
                <a:off x="2208" y="1275"/>
                <a:ext cx="77" cy="144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4" y="54"/>
                  </a:cxn>
                </a:cxnLst>
                <a:rect l="0" t="0" r="r" b="b"/>
                <a:pathLst>
                  <a:path w="31" h="54">
                    <a:moveTo>
                      <a:pt x="31" y="0"/>
                    </a:moveTo>
                    <a:cubicBezTo>
                      <a:pt x="15" y="13"/>
                      <a:pt x="0" y="32"/>
                      <a:pt x="4" y="54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5" name="Freeform 1384"/>
              <p:cNvSpPr>
                <a:spLocks/>
              </p:cNvSpPr>
              <p:nvPr/>
            </p:nvSpPr>
            <p:spPr bwMode="auto">
              <a:xfrm>
                <a:off x="2298" y="1341"/>
                <a:ext cx="85" cy="15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11" y="57"/>
                  </a:cxn>
                </a:cxnLst>
                <a:rect l="0" t="0" r="r" b="b"/>
                <a:pathLst>
                  <a:path w="34" h="57">
                    <a:moveTo>
                      <a:pt x="34" y="0"/>
                    </a:moveTo>
                    <a:cubicBezTo>
                      <a:pt x="21" y="8"/>
                      <a:pt x="0" y="44"/>
                      <a:pt x="11" y="57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6" name="Freeform 1385"/>
              <p:cNvSpPr>
                <a:spLocks/>
              </p:cNvSpPr>
              <p:nvPr/>
            </p:nvSpPr>
            <p:spPr bwMode="auto">
              <a:xfrm>
                <a:off x="2438" y="1459"/>
                <a:ext cx="72" cy="122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" y="46"/>
                  </a:cxn>
                </a:cxnLst>
                <a:rect l="0" t="0" r="r" b="b"/>
                <a:pathLst>
                  <a:path w="29" h="46">
                    <a:moveTo>
                      <a:pt x="29" y="0"/>
                    </a:moveTo>
                    <a:cubicBezTo>
                      <a:pt x="15" y="12"/>
                      <a:pt x="0" y="12"/>
                      <a:pt x="3" y="46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7" name="Freeform 1386"/>
              <p:cNvSpPr>
                <a:spLocks/>
              </p:cNvSpPr>
              <p:nvPr/>
            </p:nvSpPr>
            <p:spPr bwMode="auto">
              <a:xfrm>
                <a:off x="2563" y="1512"/>
                <a:ext cx="25" cy="11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43"/>
                  </a:cxn>
                </a:cxnLst>
                <a:rect l="0" t="0" r="r" b="b"/>
                <a:pathLst>
                  <a:path w="10" h="43">
                    <a:moveTo>
                      <a:pt x="10" y="0"/>
                    </a:moveTo>
                    <a:cubicBezTo>
                      <a:pt x="4" y="11"/>
                      <a:pt x="0" y="24"/>
                      <a:pt x="3" y="43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8" name="Freeform 1387"/>
              <p:cNvSpPr>
                <a:spLocks/>
              </p:cNvSpPr>
              <p:nvPr/>
            </p:nvSpPr>
            <p:spPr bwMode="auto">
              <a:xfrm>
                <a:off x="2120" y="1203"/>
                <a:ext cx="78" cy="154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4" y="58"/>
                  </a:cxn>
                </a:cxnLst>
                <a:rect l="0" t="0" r="r" b="b"/>
                <a:pathLst>
                  <a:path w="31" h="58">
                    <a:moveTo>
                      <a:pt x="31" y="0"/>
                    </a:moveTo>
                    <a:cubicBezTo>
                      <a:pt x="10" y="7"/>
                      <a:pt x="0" y="32"/>
                      <a:pt x="4" y="58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49" name="Freeform 1388"/>
              <p:cNvSpPr>
                <a:spLocks/>
              </p:cNvSpPr>
              <p:nvPr/>
            </p:nvSpPr>
            <p:spPr bwMode="auto">
              <a:xfrm>
                <a:off x="2263" y="1128"/>
                <a:ext cx="47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9" y="0"/>
                  </a:cxn>
                </a:cxnLst>
                <a:rect l="0" t="0" r="r" b="b"/>
                <a:pathLst>
                  <a:path w="19" h="6">
                    <a:moveTo>
                      <a:pt x="0" y="6"/>
                    </a:moveTo>
                    <a:cubicBezTo>
                      <a:pt x="8" y="0"/>
                      <a:pt x="19" y="0"/>
                      <a:pt x="19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0" name="Freeform 1389"/>
              <p:cNvSpPr>
                <a:spLocks/>
              </p:cNvSpPr>
              <p:nvPr/>
            </p:nvSpPr>
            <p:spPr bwMode="auto">
              <a:xfrm>
                <a:off x="2358" y="1187"/>
                <a:ext cx="52" cy="24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21" y="3"/>
                  </a:cxn>
                </a:cxnLst>
                <a:rect l="0" t="0" r="r" b="b"/>
                <a:pathLst>
                  <a:path w="21" h="9">
                    <a:moveTo>
                      <a:pt x="0" y="9"/>
                    </a:moveTo>
                    <a:cubicBezTo>
                      <a:pt x="12" y="0"/>
                      <a:pt x="21" y="3"/>
                      <a:pt x="21" y="3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1" name="Freeform 1390"/>
              <p:cNvSpPr>
                <a:spLocks/>
              </p:cNvSpPr>
              <p:nvPr/>
            </p:nvSpPr>
            <p:spPr bwMode="auto">
              <a:xfrm>
                <a:off x="2448" y="1256"/>
                <a:ext cx="35" cy="19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4" y="2"/>
                  </a:cxn>
                </a:cxnLst>
                <a:rect l="0" t="0" r="r" b="b"/>
                <a:pathLst>
                  <a:path w="14" h="7">
                    <a:moveTo>
                      <a:pt x="0" y="7"/>
                    </a:moveTo>
                    <a:cubicBezTo>
                      <a:pt x="8" y="0"/>
                      <a:pt x="14" y="2"/>
                      <a:pt x="14" y="2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2" name="Freeform 1391"/>
              <p:cNvSpPr>
                <a:spLocks/>
              </p:cNvSpPr>
              <p:nvPr/>
            </p:nvSpPr>
            <p:spPr bwMode="auto">
              <a:xfrm>
                <a:off x="2553" y="1317"/>
                <a:ext cx="37" cy="40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0" y="15"/>
                  </a:cxn>
                </a:cxnLst>
                <a:rect l="0" t="0" r="r" b="b"/>
                <a:pathLst>
                  <a:path w="15" h="15">
                    <a:moveTo>
                      <a:pt x="15" y="0"/>
                    </a:moveTo>
                    <a:cubicBezTo>
                      <a:pt x="6" y="1"/>
                      <a:pt x="3" y="7"/>
                      <a:pt x="0" y="1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3" name="Freeform 1392"/>
              <p:cNvSpPr>
                <a:spLocks/>
              </p:cNvSpPr>
              <p:nvPr/>
            </p:nvSpPr>
            <p:spPr bwMode="auto">
              <a:xfrm>
                <a:off x="2680" y="1333"/>
                <a:ext cx="18" cy="67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25"/>
                  </a:cxn>
                </a:cxnLst>
                <a:rect l="0" t="0" r="r" b="b"/>
                <a:pathLst>
                  <a:path w="7" h="25">
                    <a:moveTo>
                      <a:pt x="7" y="0"/>
                    </a:moveTo>
                    <a:cubicBezTo>
                      <a:pt x="2" y="9"/>
                      <a:pt x="0" y="25"/>
                      <a:pt x="0" y="2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4" name="Freeform 1393"/>
              <p:cNvSpPr>
                <a:spLocks/>
              </p:cNvSpPr>
              <p:nvPr/>
            </p:nvSpPr>
            <p:spPr bwMode="auto">
              <a:xfrm>
                <a:off x="2820" y="1339"/>
                <a:ext cx="13" cy="6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5"/>
                  </a:cxn>
                </a:cxnLst>
                <a:rect l="0" t="0" r="r" b="b"/>
                <a:pathLst>
                  <a:path w="5" h="25">
                    <a:moveTo>
                      <a:pt x="0" y="0"/>
                    </a:moveTo>
                    <a:cubicBezTo>
                      <a:pt x="3" y="7"/>
                      <a:pt x="5" y="25"/>
                      <a:pt x="5" y="2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5" name="Freeform 1394"/>
              <p:cNvSpPr>
                <a:spLocks/>
              </p:cNvSpPr>
              <p:nvPr/>
            </p:nvSpPr>
            <p:spPr bwMode="auto">
              <a:xfrm>
                <a:off x="2833" y="1541"/>
                <a:ext cx="15" cy="11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41"/>
                  </a:cxn>
                </a:cxnLst>
                <a:rect l="0" t="0" r="r" b="b"/>
                <a:pathLst>
                  <a:path w="6" h="41">
                    <a:moveTo>
                      <a:pt x="1" y="0"/>
                    </a:moveTo>
                    <a:cubicBezTo>
                      <a:pt x="3" y="14"/>
                      <a:pt x="6" y="21"/>
                      <a:pt x="0" y="4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6" name="Freeform 1395"/>
              <p:cNvSpPr>
                <a:spLocks/>
              </p:cNvSpPr>
              <p:nvPr/>
            </p:nvSpPr>
            <p:spPr bwMode="auto">
              <a:xfrm>
                <a:off x="2708" y="1533"/>
                <a:ext cx="10" cy="11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1" y="41"/>
                  </a:cxn>
                </a:cxnLst>
                <a:rect l="0" t="0" r="r" b="b"/>
                <a:pathLst>
                  <a:path w="4" h="41">
                    <a:moveTo>
                      <a:pt x="4" y="0"/>
                    </a:moveTo>
                    <a:cubicBezTo>
                      <a:pt x="0" y="11"/>
                      <a:pt x="0" y="34"/>
                      <a:pt x="1" y="4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7" name="Freeform 1396"/>
              <p:cNvSpPr>
                <a:spLocks/>
              </p:cNvSpPr>
              <p:nvPr/>
            </p:nvSpPr>
            <p:spPr bwMode="auto">
              <a:xfrm>
                <a:off x="2943" y="1325"/>
                <a:ext cx="17" cy="5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21"/>
                  </a:cxn>
                </a:cxnLst>
                <a:rect l="0" t="0" r="r" b="b"/>
                <a:pathLst>
                  <a:path w="7" h="21">
                    <a:moveTo>
                      <a:pt x="0" y="0"/>
                    </a:moveTo>
                    <a:cubicBezTo>
                      <a:pt x="5" y="10"/>
                      <a:pt x="7" y="21"/>
                      <a:pt x="7" y="2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8" name="Freeform 1397"/>
              <p:cNvSpPr>
                <a:spLocks/>
              </p:cNvSpPr>
              <p:nvPr/>
            </p:nvSpPr>
            <p:spPr bwMode="auto">
              <a:xfrm>
                <a:off x="2945" y="1536"/>
                <a:ext cx="13" cy="10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41"/>
                  </a:cxn>
                </a:cxnLst>
                <a:rect l="0" t="0" r="r" b="b"/>
                <a:pathLst>
                  <a:path w="5" h="41">
                    <a:moveTo>
                      <a:pt x="2" y="0"/>
                    </a:moveTo>
                    <a:cubicBezTo>
                      <a:pt x="4" y="16"/>
                      <a:pt x="5" y="35"/>
                      <a:pt x="0" y="4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59" name="Freeform 1398"/>
              <p:cNvSpPr>
                <a:spLocks/>
              </p:cNvSpPr>
              <p:nvPr/>
            </p:nvSpPr>
            <p:spPr bwMode="auto">
              <a:xfrm>
                <a:off x="3065" y="1307"/>
                <a:ext cx="18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18"/>
                  </a:cxn>
                </a:cxnLst>
                <a:rect l="0" t="0" r="r" b="b"/>
                <a:pathLst>
                  <a:path w="7" h="18">
                    <a:moveTo>
                      <a:pt x="0" y="0"/>
                    </a:moveTo>
                    <a:cubicBezTo>
                      <a:pt x="5" y="6"/>
                      <a:pt x="6" y="15"/>
                      <a:pt x="7" y="18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0" name="Freeform 1399"/>
              <p:cNvSpPr>
                <a:spLocks/>
              </p:cNvSpPr>
              <p:nvPr/>
            </p:nvSpPr>
            <p:spPr bwMode="auto">
              <a:xfrm>
                <a:off x="3060" y="1539"/>
                <a:ext cx="18" cy="7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9"/>
                  </a:cxn>
                </a:cxnLst>
                <a:rect l="0" t="0" r="r" b="b"/>
                <a:pathLst>
                  <a:path w="7" h="29">
                    <a:moveTo>
                      <a:pt x="2" y="0"/>
                    </a:moveTo>
                    <a:cubicBezTo>
                      <a:pt x="7" y="16"/>
                      <a:pt x="6" y="19"/>
                      <a:pt x="0" y="29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1" name="Freeform 1400"/>
              <p:cNvSpPr>
                <a:spLocks/>
              </p:cNvSpPr>
              <p:nvPr/>
            </p:nvSpPr>
            <p:spPr bwMode="auto">
              <a:xfrm>
                <a:off x="3175" y="1480"/>
                <a:ext cx="10" cy="10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41"/>
                  </a:cxn>
                </a:cxnLst>
                <a:rect l="0" t="0" r="r" b="b"/>
                <a:pathLst>
                  <a:path w="4" h="41">
                    <a:moveTo>
                      <a:pt x="0" y="0"/>
                    </a:moveTo>
                    <a:cubicBezTo>
                      <a:pt x="2" y="11"/>
                      <a:pt x="4" y="32"/>
                      <a:pt x="1" y="4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2" name="Freeform 1401"/>
              <p:cNvSpPr>
                <a:spLocks/>
              </p:cNvSpPr>
              <p:nvPr/>
            </p:nvSpPr>
            <p:spPr bwMode="auto">
              <a:xfrm>
                <a:off x="3163" y="1256"/>
                <a:ext cx="40" cy="6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25"/>
                  </a:cxn>
                </a:cxnLst>
                <a:rect l="0" t="0" r="r" b="b"/>
                <a:pathLst>
                  <a:path w="16" h="25">
                    <a:moveTo>
                      <a:pt x="0" y="0"/>
                    </a:moveTo>
                    <a:cubicBezTo>
                      <a:pt x="8" y="6"/>
                      <a:pt x="16" y="25"/>
                      <a:pt x="16" y="2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3" name="Freeform 1402"/>
              <p:cNvSpPr>
                <a:spLocks/>
              </p:cNvSpPr>
              <p:nvPr/>
            </p:nvSpPr>
            <p:spPr bwMode="auto">
              <a:xfrm>
                <a:off x="3278" y="1421"/>
                <a:ext cx="15" cy="94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35"/>
                  </a:cxn>
                </a:cxnLst>
                <a:rect l="0" t="0" r="r" b="b"/>
                <a:pathLst>
                  <a:path w="6" h="35">
                    <a:moveTo>
                      <a:pt x="1" y="0"/>
                    </a:moveTo>
                    <a:cubicBezTo>
                      <a:pt x="6" y="11"/>
                      <a:pt x="2" y="25"/>
                      <a:pt x="0" y="3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4" name="Freeform 1403"/>
              <p:cNvSpPr>
                <a:spLocks/>
              </p:cNvSpPr>
              <p:nvPr/>
            </p:nvSpPr>
            <p:spPr bwMode="auto">
              <a:xfrm>
                <a:off x="3358" y="1021"/>
                <a:ext cx="177" cy="398"/>
              </a:xfrm>
              <a:custGeom>
                <a:avLst/>
                <a:gdLst/>
                <a:ahLst/>
                <a:cxnLst>
                  <a:cxn ang="0">
                    <a:pos x="0" y="149"/>
                  </a:cxn>
                  <a:cxn ang="0">
                    <a:pos x="17" y="122"/>
                  </a:cxn>
                  <a:cxn ang="0">
                    <a:pos x="45" y="80"/>
                  </a:cxn>
                  <a:cxn ang="0">
                    <a:pos x="64" y="34"/>
                  </a:cxn>
                  <a:cxn ang="0">
                    <a:pos x="68" y="0"/>
                  </a:cxn>
                </a:cxnLst>
                <a:rect l="0" t="0" r="r" b="b"/>
                <a:pathLst>
                  <a:path w="71" h="149">
                    <a:moveTo>
                      <a:pt x="0" y="149"/>
                    </a:moveTo>
                    <a:cubicBezTo>
                      <a:pt x="6" y="144"/>
                      <a:pt x="18" y="132"/>
                      <a:pt x="17" y="122"/>
                    </a:cubicBezTo>
                    <a:cubicBezTo>
                      <a:pt x="31" y="124"/>
                      <a:pt x="45" y="91"/>
                      <a:pt x="45" y="80"/>
                    </a:cubicBezTo>
                    <a:cubicBezTo>
                      <a:pt x="59" y="71"/>
                      <a:pt x="66" y="44"/>
                      <a:pt x="64" y="34"/>
                    </a:cubicBezTo>
                    <a:cubicBezTo>
                      <a:pt x="71" y="30"/>
                      <a:pt x="70" y="5"/>
                      <a:pt x="68" y="0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5" name="Freeform 1404"/>
              <p:cNvSpPr>
                <a:spLocks/>
              </p:cNvSpPr>
              <p:nvPr/>
            </p:nvSpPr>
            <p:spPr bwMode="auto">
              <a:xfrm>
                <a:off x="3463" y="976"/>
                <a:ext cx="67" cy="5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7" y="19"/>
                  </a:cxn>
                </a:cxnLst>
                <a:rect l="0" t="0" r="r" b="b"/>
                <a:pathLst>
                  <a:path w="27" h="19">
                    <a:moveTo>
                      <a:pt x="0" y="0"/>
                    </a:moveTo>
                    <a:cubicBezTo>
                      <a:pt x="16" y="1"/>
                      <a:pt x="24" y="10"/>
                      <a:pt x="27" y="19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6" name="Freeform 1405"/>
              <p:cNvSpPr>
                <a:spLocks/>
              </p:cNvSpPr>
              <p:nvPr/>
            </p:nvSpPr>
            <p:spPr bwMode="auto">
              <a:xfrm>
                <a:off x="3428" y="1067"/>
                <a:ext cx="90" cy="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" y="17"/>
                  </a:cxn>
                </a:cxnLst>
                <a:rect l="0" t="0" r="r" b="b"/>
                <a:pathLst>
                  <a:path w="36" h="17">
                    <a:moveTo>
                      <a:pt x="0" y="0"/>
                    </a:moveTo>
                    <a:cubicBezTo>
                      <a:pt x="13" y="2"/>
                      <a:pt x="31" y="6"/>
                      <a:pt x="36" y="17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7" name="Freeform 1406"/>
              <p:cNvSpPr>
                <a:spLocks/>
              </p:cNvSpPr>
              <p:nvPr/>
            </p:nvSpPr>
            <p:spPr bwMode="auto">
              <a:xfrm>
                <a:off x="3390" y="1155"/>
                <a:ext cx="80" cy="7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2" y="29"/>
                  </a:cxn>
                </a:cxnLst>
                <a:rect l="0" t="0" r="r" b="b"/>
                <a:pathLst>
                  <a:path w="32" h="29">
                    <a:moveTo>
                      <a:pt x="0" y="0"/>
                    </a:moveTo>
                    <a:cubicBezTo>
                      <a:pt x="18" y="2"/>
                      <a:pt x="31" y="18"/>
                      <a:pt x="32" y="29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8" name="Freeform 1407"/>
              <p:cNvSpPr>
                <a:spLocks/>
              </p:cNvSpPr>
              <p:nvPr/>
            </p:nvSpPr>
            <p:spPr bwMode="auto">
              <a:xfrm>
                <a:off x="3363" y="1264"/>
                <a:ext cx="37" cy="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33"/>
                  </a:cxn>
                </a:cxnLst>
                <a:rect l="0" t="0" r="r" b="b"/>
                <a:pathLst>
                  <a:path w="15" h="33">
                    <a:moveTo>
                      <a:pt x="0" y="0"/>
                    </a:moveTo>
                    <a:cubicBezTo>
                      <a:pt x="8" y="7"/>
                      <a:pt x="15" y="17"/>
                      <a:pt x="15" y="33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69" name="Freeform 1408"/>
              <p:cNvSpPr>
                <a:spLocks/>
              </p:cNvSpPr>
              <p:nvPr/>
            </p:nvSpPr>
            <p:spPr bwMode="auto">
              <a:xfrm>
                <a:off x="3398" y="1360"/>
                <a:ext cx="72" cy="5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9" y="2"/>
                  </a:cxn>
                </a:cxnLst>
                <a:rect l="0" t="0" r="r" b="b"/>
                <a:pathLst>
                  <a:path w="29" h="2">
                    <a:moveTo>
                      <a:pt x="0" y="2"/>
                    </a:moveTo>
                    <a:cubicBezTo>
                      <a:pt x="12" y="0"/>
                      <a:pt x="26" y="1"/>
                      <a:pt x="29" y="2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0" name="Freeform 1409"/>
              <p:cNvSpPr>
                <a:spLocks/>
              </p:cNvSpPr>
              <p:nvPr/>
            </p:nvSpPr>
            <p:spPr bwMode="auto">
              <a:xfrm>
                <a:off x="3358" y="1488"/>
                <a:ext cx="120" cy="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8" y="1"/>
                  </a:cxn>
                </a:cxnLst>
                <a:rect l="0" t="0" r="r" b="b"/>
                <a:pathLst>
                  <a:path w="48" h="5">
                    <a:moveTo>
                      <a:pt x="0" y="5"/>
                    </a:moveTo>
                    <a:cubicBezTo>
                      <a:pt x="10" y="0"/>
                      <a:pt x="46" y="1"/>
                      <a:pt x="48" y="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1" name="Freeform 1410"/>
              <p:cNvSpPr>
                <a:spLocks/>
              </p:cNvSpPr>
              <p:nvPr/>
            </p:nvSpPr>
            <p:spPr bwMode="auto">
              <a:xfrm>
                <a:off x="3373" y="1611"/>
                <a:ext cx="112" cy="8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45" y="1"/>
                  </a:cxn>
                </a:cxnLst>
                <a:rect l="0" t="0" r="r" b="b"/>
                <a:pathLst>
                  <a:path w="45" h="3">
                    <a:moveTo>
                      <a:pt x="0" y="3"/>
                    </a:moveTo>
                    <a:cubicBezTo>
                      <a:pt x="8" y="0"/>
                      <a:pt x="41" y="1"/>
                      <a:pt x="45" y="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2" name="Freeform 1411"/>
              <p:cNvSpPr>
                <a:spLocks/>
              </p:cNvSpPr>
              <p:nvPr/>
            </p:nvSpPr>
            <p:spPr bwMode="auto">
              <a:xfrm>
                <a:off x="3398" y="1739"/>
                <a:ext cx="102" cy="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41" y="0"/>
                  </a:cxn>
                </a:cxnLst>
                <a:rect l="0" t="0" r="r" b="b"/>
                <a:pathLst>
                  <a:path w="41" h="3">
                    <a:moveTo>
                      <a:pt x="0" y="2"/>
                    </a:moveTo>
                    <a:cubicBezTo>
                      <a:pt x="7" y="3"/>
                      <a:pt x="33" y="2"/>
                      <a:pt x="41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3" name="Freeform 1412"/>
              <p:cNvSpPr>
                <a:spLocks/>
              </p:cNvSpPr>
              <p:nvPr/>
            </p:nvSpPr>
            <p:spPr bwMode="auto">
              <a:xfrm>
                <a:off x="3523" y="1493"/>
                <a:ext cx="92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7" y="6"/>
                  </a:cxn>
                </a:cxnLst>
                <a:rect l="0" t="0" r="r" b="b"/>
                <a:pathLst>
                  <a:path w="37" h="6">
                    <a:moveTo>
                      <a:pt x="0" y="0"/>
                    </a:moveTo>
                    <a:cubicBezTo>
                      <a:pt x="9" y="0"/>
                      <a:pt x="31" y="2"/>
                      <a:pt x="37" y="6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4" name="Freeform 1413"/>
              <p:cNvSpPr>
                <a:spLocks/>
              </p:cNvSpPr>
              <p:nvPr/>
            </p:nvSpPr>
            <p:spPr bwMode="auto">
              <a:xfrm>
                <a:off x="3533" y="1373"/>
                <a:ext cx="82" cy="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" y="12"/>
                  </a:cxn>
                </a:cxnLst>
                <a:rect l="0" t="0" r="r" b="b"/>
                <a:pathLst>
                  <a:path w="33" h="12">
                    <a:moveTo>
                      <a:pt x="0" y="0"/>
                    </a:moveTo>
                    <a:cubicBezTo>
                      <a:pt x="12" y="0"/>
                      <a:pt x="30" y="6"/>
                      <a:pt x="33" y="12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5" name="Freeform 1414"/>
              <p:cNvSpPr>
                <a:spLocks/>
              </p:cNvSpPr>
              <p:nvPr/>
            </p:nvSpPr>
            <p:spPr bwMode="auto">
              <a:xfrm>
                <a:off x="3560" y="1269"/>
                <a:ext cx="63" cy="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" y="8"/>
                  </a:cxn>
                </a:cxnLst>
                <a:rect l="0" t="0" r="r" b="b"/>
                <a:pathLst>
                  <a:path w="25" h="8">
                    <a:moveTo>
                      <a:pt x="0" y="0"/>
                    </a:moveTo>
                    <a:cubicBezTo>
                      <a:pt x="10" y="1"/>
                      <a:pt x="25" y="8"/>
                      <a:pt x="25" y="8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6" name="Freeform 1415"/>
              <p:cNvSpPr>
                <a:spLocks/>
              </p:cNvSpPr>
              <p:nvPr/>
            </p:nvSpPr>
            <p:spPr bwMode="auto">
              <a:xfrm>
                <a:off x="3558" y="1160"/>
                <a:ext cx="55" cy="11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2" y="3"/>
                  </a:cxn>
                </a:cxnLst>
                <a:rect l="0" t="0" r="r" b="b"/>
                <a:pathLst>
                  <a:path w="22" h="4">
                    <a:moveTo>
                      <a:pt x="0" y="4"/>
                    </a:moveTo>
                    <a:cubicBezTo>
                      <a:pt x="10" y="0"/>
                      <a:pt x="22" y="3"/>
                      <a:pt x="22" y="3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7" name="Freeform 1416"/>
              <p:cNvSpPr>
                <a:spLocks/>
              </p:cNvSpPr>
              <p:nvPr/>
            </p:nvSpPr>
            <p:spPr bwMode="auto">
              <a:xfrm>
                <a:off x="3563" y="1037"/>
                <a:ext cx="47" cy="6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9" y="2"/>
                  </a:cxn>
                </a:cxnLst>
                <a:rect l="0" t="0" r="r" b="b"/>
                <a:pathLst>
                  <a:path w="19" h="2">
                    <a:moveTo>
                      <a:pt x="0" y="2"/>
                    </a:moveTo>
                    <a:cubicBezTo>
                      <a:pt x="7" y="0"/>
                      <a:pt x="19" y="2"/>
                      <a:pt x="19" y="2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8" name="Freeform 1417"/>
              <p:cNvSpPr>
                <a:spLocks/>
              </p:cNvSpPr>
              <p:nvPr/>
            </p:nvSpPr>
            <p:spPr bwMode="auto">
              <a:xfrm>
                <a:off x="3558" y="1707"/>
                <a:ext cx="72" cy="1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5"/>
                  </a:cxn>
                </a:cxnLst>
                <a:rect l="0" t="0" r="r" b="b"/>
                <a:pathLst>
                  <a:path w="29" h="7">
                    <a:moveTo>
                      <a:pt x="29" y="0"/>
                    </a:moveTo>
                    <a:cubicBezTo>
                      <a:pt x="29" y="0"/>
                      <a:pt x="9" y="7"/>
                      <a:pt x="0" y="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79" name="Freeform 1418"/>
              <p:cNvSpPr>
                <a:spLocks/>
              </p:cNvSpPr>
              <p:nvPr/>
            </p:nvSpPr>
            <p:spPr bwMode="auto">
              <a:xfrm>
                <a:off x="3560" y="1597"/>
                <a:ext cx="68" cy="11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7" y="4"/>
                  </a:cxn>
                </a:cxnLst>
                <a:rect l="0" t="0" r="r" b="b"/>
                <a:pathLst>
                  <a:path w="27" h="4">
                    <a:moveTo>
                      <a:pt x="0" y="2"/>
                    </a:moveTo>
                    <a:cubicBezTo>
                      <a:pt x="10" y="0"/>
                      <a:pt x="27" y="4"/>
                      <a:pt x="27" y="4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0" name="Freeform 1419"/>
              <p:cNvSpPr>
                <a:spLocks/>
              </p:cNvSpPr>
              <p:nvPr/>
            </p:nvSpPr>
            <p:spPr bwMode="auto">
              <a:xfrm>
                <a:off x="3410" y="1883"/>
                <a:ext cx="93" cy="1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7" y="0"/>
                  </a:cxn>
                </a:cxnLst>
                <a:rect l="0" t="0" r="r" b="b"/>
                <a:pathLst>
                  <a:path w="37" h="5">
                    <a:moveTo>
                      <a:pt x="0" y="3"/>
                    </a:moveTo>
                    <a:cubicBezTo>
                      <a:pt x="9" y="5"/>
                      <a:pt x="30" y="3"/>
                      <a:pt x="37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1" name="Freeform 1420"/>
              <p:cNvSpPr>
                <a:spLocks/>
              </p:cNvSpPr>
              <p:nvPr/>
            </p:nvSpPr>
            <p:spPr bwMode="auto">
              <a:xfrm>
                <a:off x="3573" y="1845"/>
                <a:ext cx="7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28" y="0"/>
                  </a:cxn>
                </a:cxnLst>
                <a:rect l="0" t="0" r="r" b="b"/>
                <a:pathLst>
                  <a:path w="28" h="6">
                    <a:moveTo>
                      <a:pt x="0" y="6"/>
                    </a:moveTo>
                    <a:cubicBezTo>
                      <a:pt x="11" y="5"/>
                      <a:pt x="24" y="3"/>
                      <a:pt x="28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2" name="Freeform 1421"/>
              <p:cNvSpPr>
                <a:spLocks/>
              </p:cNvSpPr>
              <p:nvPr/>
            </p:nvSpPr>
            <p:spPr bwMode="auto">
              <a:xfrm>
                <a:off x="3420" y="1995"/>
                <a:ext cx="103" cy="1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41" y="0"/>
                  </a:cxn>
                </a:cxnLst>
                <a:rect l="0" t="0" r="r" b="b"/>
                <a:pathLst>
                  <a:path w="41" h="7">
                    <a:moveTo>
                      <a:pt x="0" y="5"/>
                    </a:moveTo>
                    <a:cubicBezTo>
                      <a:pt x="10" y="7"/>
                      <a:pt x="35" y="2"/>
                      <a:pt x="41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3" name="Freeform 1422"/>
              <p:cNvSpPr>
                <a:spLocks/>
              </p:cNvSpPr>
              <p:nvPr/>
            </p:nvSpPr>
            <p:spPr bwMode="auto">
              <a:xfrm>
                <a:off x="3603" y="1971"/>
                <a:ext cx="70" cy="1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8" y="2"/>
                  </a:cxn>
                </a:cxnLst>
                <a:rect l="0" t="0" r="r" b="b"/>
                <a:pathLst>
                  <a:path w="28" h="4">
                    <a:moveTo>
                      <a:pt x="0" y="4"/>
                    </a:moveTo>
                    <a:cubicBezTo>
                      <a:pt x="11" y="2"/>
                      <a:pt x="21" y="0"/>
                      <a:pt x="28" y="2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4" name="Freeform 1423"/>
              <p:cNvSpPr>
                <a:spLocks/>
              </p:cNvSpPr>
              <p:nvPr/>
            </p:nvSpPr>
            <p:spPr bwMode="auto">
              <a:xfrm>
                <a:off x="3448" y="2107"/>
                <a:ext cx="90" cy="1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36" y="0"/>
                  </a:cxn>
                </a:cxnLst>
                <a:rect l="0" t="0" r="r" b="b"/>
                <a:pathLst>
                  <a:path w="36" h="4">
                    <a:moveTo>
                      <a:pt x="0" y="2"/>
                    </a:moveTo>
                    <a:cubicBezTo>
                      <a:pt x="7" y="4"/>
                      <a:pt x="34" y="1"/>
                      <a:pt x="36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5" name="Freeform 1424"/>
              <p:cNvSpPr>
                <a:spLocks/>
              </p:cNvSpPr>
              <p:nvPr/>
            </p:nvSpPr>
            <p:spPr bwMode="auto">
              <a:xfrm>
                <a:off x="3625" y="2072"/>
                <a:ext cx="68" cy="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7" y="4"/>
                  </a:cxn>
                </a:cxnLst>
                <a:rect l="0" t="0" r="r" b="b"/>
                <a:pathLst>
                  <a:path w="27" h="5">
                    <a:moveTo>
                      <a:pt x="0" y="5"/>
                    </a:moveTo>
                    <a:cubicBezTo>
                      <a:pt x="6" y="4"/>
                      <a:pt x="22" y="0"/>
                      <a:pt x="27" y="4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6" name="Freeform 1425"/>
              <p:cNvSpPr>
                <a:spLocks/>
              </p:cNvSpPr>
              <p:nvPr/>
            </p:nvSpPr>
            <p:spPr bwMode="auto">
              <a:xfrm>
                <a:off x="3473" y="2200"/>
                <a:ext cx="95" cy="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8" y="0"/>
                  </a:cxn>
                </a:cxnLst>
                <a:rect l="0" t="0" r="r" b="b"/>
                <a:pathLst>
                  <a:path w="38" h="2">
                    <a:moveTo>
                      <a:pt x="0" y="1"/>
                    </a:moveTo>
                    <a:cubicBezTo>
                      <a:pt x="7" y="1"/>
                      <a:pt x="32" y="2"/>
                      <a:pt x="38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7" name="Freeform 1426"/>
              <p:cNvSpPr>
                <a:spLocks/>
              </p:cNvSpPr>
              <p:nvPr/>
            </p:nvSpPr>
            <p:spPr bwMode="auto">
              <a:xfrm>
                <a:off x="3660" y="2200"/>
                <a:ext cx="63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5" y="1"/>
                  </a:cxn>
                </a:cxnLst>
                <a:rect l="0" t="0" r="r" b="b"/>
                <a:pathLst>
                  <a:path w="25" h="1">
                    <a:moveTo>
                      <a:pt x="0" y="1"/>
                    </a:moveTo>
                    <a:cubicBezTo>
                      <a:pt x="11" y="1"/>
                      <a:pt x="23" y="0"/>
                      <a:pt x="25" y="1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8" name="Freeform 1427"/>
              <p:cNvSpPr>
                <a:spLocks/>
              </p:cNvSpPr>
              <p:nvPr/>
            </p:nvSpPr>
            <p:spPr bwMode="auto">
              <a:xfrm>
                <a:off x="3493" y="2293"/>
                <a:ext cx="102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" y="5"/>
                  </a:cxn>
                </a:cxnLst>
                <a:rect l="0" t="0" r="r" b="b"/>
                <a:pathLst>
                  <a:path w="41" h="6">
                    <a:moveTo>
                      <a:pt x="0" y="0"/>
                    </a:moveTo>
                    <a:cubicBezTo>
                      <a:pt x="11" y="3"/>
                      <a:pt x="32" y="6"/>
                      <a:pt x="41" y="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89" name="Freeform 1428"/>
              <p:cNvSpPr>
                <a:spLocks/>
              </p:cNvSpPr>
              <p:nvPr/>
            </p:nvSpPr>
            <p:spPr bwMode="auto">
              <a:xfrm>
                <a:off x="3673" y="2325"/>
                <a:ext cx="67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6">
                    <a:moveTo>
                      <a:pt x="0" y="0"/>
                    </a:moveTo>
                    <a:cubicBezTo>
                      <a:pt x="10" y="4"/>
                      <a:pt x="27" y="6"/>
                      <a:pt x="27" y="6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0" name="Freeform 1429"/>
              <p:cNvSpPr>
                <a:spLocks/>
              </p:cNvSpPr>
              <p:nvPr/>
            </p:nvSpPr>
            <p:spPr bwMode="auto">
              <a:xfrm>
                <a:off x="3493" y="2371"/>
                <a:ext cx="87" cy="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5" y="12"/>
                  </a:cxn>
                </a:cxnLst>
                <a:rect l="0" t="0" r="r" b="b"/>
                <a:pathLst>
                  <a:path w="35" h="13">
                    <a:moveTo>
                      <a:pt x="0" y="0"/>
                    </a:moveTo>
                    <a:cubicBezTo>
                      <a:pt x="8" y="5"/>
                      <a:pt x="27" y="13"/>
                      <a:pt x="35" y="12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1" name="Freeform 1430"/>
              <p:cNvSpPr>
                <a:spLocks/>
              </p:cNvSpPr>
              <p:nvPr/>
            </p:nvSpPr>
            <p:spPr bwMode="auto">
              <a:xfrm>
                <a:off x="3653" y="2453"/>
                <a:ext cx="65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6" y="8"/>
                  </a:cxn>
                </a:cxnLst>
                <a:rect l="0" t="0" r="r" b="b"/>
                <a:pathLst>
                  <a:path w="26" h="11">
                    <a:moveTo>
                      <a:pt x="0" y="0"/>
                    </a:moveTo>
                    <a:cubicBezTo>
                      <a:pt x="10" y="4"/>
                      <a:pt x="20" y="11"/>
                      <a:pt x="26" y="8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2" name="Freeform 1431"/>
              <p:cNvSpPr>
                <a:spLocks/>
              </p:cNvSpPr>
              <p:nvPr/>
            </p:nvSpPr>
            <p:spPr bwMode="auto">
              <a:xfrm>
                <a:off x="3465" y="2453"/>
                <a:ext cx="60" cy="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4" y="17"/>
                  </a:cxn>
                </a:cxnLst>
                <a:rect l="0" t="0" r="r" b="b"/>
                <a:pathLst>
                  <a:path w="24" h="17">
                    <a:moveTo>
                      <a:pt x="0" y="0"/>
                    </a:moveTo>
                    <a:cubicBezTo>
                      <a:pt x="5" y="10"/>
                      <a:pt x="17" y="15"/>
                      <a:pt x="24" y="17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3" name="Freeform 1432"/>
              <p:cNvSpPr>
                <a:spLocks/>
              </p:cNvSpPr>
              <p:nvPr/>
            </p:nvSpPr>
            <p:spPr bwMode="auto">
              <a:xfrm>
                <a:off x="3495" y="2712"/>
                <a:ext cx="33" cy="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24"/>
                  </a:cxn>
                </a:cxnLst>
                <a:rect l="0" t="0" r="r" b="b"/>
                <a:pathLst>
                  <a:path w="13" h="24">
                    <a:moveTo>
                      <a:pt x="0" y="0"/>
                    </a:moveTo>
                    <a:cubicBezTo>
                      <a:pt x="5" y="9"/>
                      <a:pt x="11" y="15"/>
                      <a:pt x="13" y="24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4" name="Freeform 1433"/>
              <p:cNvSpPr>
                <a:spLocks/>
              </p:cNvSpPr>
              <p:nvPr/>
            </p:nvSpPr>
            <p:spPr bwMode="auto">
              <a:xfrm>
                <a:off x="3585" y="2605"/>
                <a:ext cx="40" cy="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" y="14"/>
                  </a:cxn>
                </a:cxnLst>
                <a:rect l="0" t="0" r="r" b="b"/>
                <a:pathLst>
                  <a:path w="16" h="14">
                    <a:moveTo>
                      <a:pt x="0" y="0"/>
                    </a:moveTo>
                    <a:cubicBezTo>
                      <a:pt x="8" y="5"/>
                      <a:pt x="16" y="14"/>
                      <a:pt x="16" y="14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5" name="Freeform 1434"/>
              <p:cNvSpPr>
                <a:spLocks/>
              </p:cNvSpPr>
              <p:nvPr/>
            </p:nvSpPr>
            <p:spPr bwMode="auto">
              <a:xfrm>
                <a:off x="3390" y="2840"/>
                <a:ext cx="10" cy="6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6"/>
                  </a:cxn>
                </a:cxnLst>
                <a:rect l="0" t="0" r="r" b="b"/>
                <a:pathLst>
                  <a:path w="4" h="26">
                    <a:moveTo>
                      <a:pt x="0" y="0"/>
                    </a:moveTo>
                    <a:cubicBezTo>
                      <a:pt x="4" y="8"/>
                      <a:pt x="4" y="22"/>
                      <a:pt x="2" y="26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6" name="Freeform 1435"/>
              <p:cNvSpPr>
                <a:spLocks/>
              </p:cNvSpPr>
              <p:nvPr/>
            </p:nvSpPr>
            <p:spPr bwMode="auto">
              <a:xfrm>
                <a:off x="2978" y="2840"/>
                <a:ext cx="60" cy="37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24" y="0"/>
                  </a:cxn>
                </a:cxnLst>
                <a:rect l="0" t="0" r="r" b="b"/>
                <a:pathLst>
                  <a:path w="24" h="14">
                    <a:moveTo>
                      <a:pt x="0" y="14"/>
                    </a:moveTo>
                    <a:cubicBezTo>
                      <a:pt x="8" y="5"/>
                      <a:pt x="11" y="1"/>
                      <a:pt x="24" y="0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7" name="Freeform 1436"/>
              <p:cNvSpPr>
                <a:spLocks/>
              </p:cNvSpPr>
              <p:nvPr/>
            </p:nvSpPr>
            <p:spPr bwMode="auto">
              <a:xfrm>
                <a:off x="2055" y="1373"/>
                <a:ext cx="68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7" y="18"/>
                  </a:cxn>
                </a:cxnLst>
                <a:rect l="0" t="0" r="r" b="b"/>
                <a:pathLst>
                  <a:path w="27" h="18">
                    <a:moveTo>
                      <a:pt x="0" y="0"/>
                    </a:moveTo>
                    <a:cubicBezTo>
                      <a:pt x="6" y="13"/>
                      <a:pt x="17" y="17"/>
                      <a:pt x="27" y="18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8" name="Freeform 1437"/>
              <p:cNvSpPr>
                <a:spLocks/>
              </p:cNvSpPr>
              <p:nvPr/>
            </p:nvSpPr>
            <p:spPr bwMode="auto">
              <a:xfrm>
                <a:off x="2100" y="1395"/>
                <a:ext cx="403" cy="1261"/>
              </a:xfrm>
              <a:custGeom>
                <a:avLst/>
                <a:gdLst/>
                <a:ahLst/>
                <a:cxnLst>
                  <a:cxn ang="0">
                    <a:pos x="160" y="463"/>
                  </a:cxn>
                  <a:cxn ang="0">
                    <a:pos x="154" y="459"/>
                  </a:cxn>
                  <a:cxn ang="0">
                    <a:pos x="157" y="453"/>
                  </a:cxn>
                  <a:cxn ang="0">
                    <a:pos x="125" y="453"/>
                  </a:cxn>
                  <a:cxn ang="0">
                    <a:pos x="72" y="415"/>
                  </a:cxn>
                  <a:cxn ang="0">
                    <a:pos x="44" y="381"/>
                  </a:cxn>
                  <a:cxn ang="0">
                    <a:pos x="24" y="337"/>
                  </a:cxn>
                  <a:cxn ang="0">
                    <a:pos x="18" y="304"/>
                  </a:cxn>
                  <a:cxn ang="0">
                    <a:pos x="17" y="268"/>
                  </a:cxn>
                  <a:cxn ang="0">
                    <a:pos x="20" y="243"/>
                  </a:cxn>
                  <a:cxn ang="0">
                    <a:pos x="26" y="213"/>
                  </a:cxn>
                  <a:cxn ang="0">
                    <a:pos x="31" y="200"/>
                  </a:cxn>
                  <a:cxn ang="0">
                    <a:pos x="37" y="164"/>
                  </a:cxn>
                  <a:cxn ang="0">
                    <a:pos x="39" y="141"/>
                  </a:cxn>
                  <a:cxn ang="0">
                    <a:pos x="43" y="113"/>
                  </a:cxn>
                  <a:cxn ang="0">
                    <a:pos x="41" y="76"/>
                  </a:cxn>
                  <a:cxn ang="0">
                    <a:pos x="43" y="34"/>
                  </a:cxn>
                  <a:cxn ang="0">
                    <a:pos x="40" y="8"/>
                  </a:cxn>
                  <a:cxn ang="0">
                    <a:pos x="22" y="0"/>
                  </a:cxn>
                  <a:cxn ang="0">
                    <a:pos x="28" y="14"/>
                  </a:cxn>
                  <a:cxn ang="0">
                    <a:pos x="30" y="49"/>
                  </a:cxn>
                  <a:cxn ang="0">
                    <a:pos x="27" y="72"/>
                  </a:cxn>
                  <a:cxn ang="0">
                    <a:pos x="27" y="98"/>
                  </a:cxn>
                  <a:cxn ang="0">
                    <a:pos x="26" y="114"/>
                  </a:cxn>
                  <a:cxn ang="0">
                    <a:pos x="22" y="139"/>
                  </a:cxn>
                  <a:cxn ang="0">
                    <a:pos x="21" y="177"/>
                  </a:cxn>
                  <a:cxn ang="0">
                    <a:pos x="13" y="202"/>
                  </a:cxn>
                  <a:cxn ang="0">
                    <a:pos x="12" y="226"/>
                  </a:cxn>
                  <a:cxn ang="0">
                    <a:pos x="9" y="248"/>
                  </a:cxn>
                  <a:cxn ang="0">
                    <a:pos x="5" y="279"/>
                  </a:cxn>
                  <a:cxn ang="0">
                    <a:pos x="1" y="309"/>
                  </a:cxn>
                  <a:cxn ang="0">
                    <a:pos x="6" y="323"/>
                  </a:cxn>
                  <a:cxn ang="0">
                    <a:pos x="16" y="358"/>
                  </a:cxn>
                  <a:cxn ang="0">
                    <a:pos x="35" y="390"/>
                  </a:cxn>
                  <a:cxn ang="0">
                    <a:pos x="51" y="416"/>
                  </a:cxn>
                  <a:cxn ang="0">
                    <a:pos x="67" y="431"/>
                  </a:cxn>
                  <a:cxn ang="0">
                    <a:pos x="81" y="446"/>
                  </a:cxn>
                  <a:cxn ang="0">
                    <a:pos x="151" y="469"/>
                  </a:cxn>
                  <a:cxn ang="0">
                    <a:pos x="161" y="463"/>
                  </a:cxn>
                  <a:cxn ang="0">
                    <a:pos x="160" y="463"/>
                  </a:cxn>
                </a:cxnLst>
                <a:rect l="0" t="0" r="r" b="b"/>
                <a:pathLst>
                  <a:path w="161" h="473">
                    <a:moveTo>
                      <a:pt x="160" y="463"/>
                    </a:moveTo>
                    <a:cubicBezTo>
                      <a:pt x="157" y="464"/>
                      <a:pt x="154" y="462"/>
                      <a:pt x="154" y="459"/>
                    </a:cubicBezTo>
                    <a:cubicBezTo>
                      <a:pt x="153" y="456"/>
                      <a:pt x="154" y="453"/>
                      <a:pt x="157" y="453"/>
                    </a:cubicBezTo>
                    <a:cubicBezTo>
                      <a:pt x="157" y="453"/>
                      <a:pt x="140" y="458"/>
                      <a:pt x="125" y="453"/>
                    </a:cubicBezTo>
                    <a:cubicBezTo>
                      <a:pt x="110" y="448"/>
                      <a:pt x="79" y="422"/>
                      <a:pt x="72" y="415"/>
                    </a:cubicBezTo>
                    <a:cubicBezTo>
                      <a:pt x="65" y="408"/>
                      <a:pt x="52" y="385"/>
                      <a:pt x="44" y="381"/>
                    </a:cubicBezTo>
                    <a:cubicBezTo>
                      <a:pt x="35" y="378"/>
                      <a:pt x="22" y="346"/>
                      <a:pt x="24" y="337"/>
                    </a:cubicBezTo>
                    <a:cubicBezTo>
                      <a:pt x="25" y="329"/>
                      <a:pt x="22" y="310"/>
                      <a:pt x="18" y="304"/>
                    </a:cubicBezTo>
                    <a:cubicBezTo>
                      <a:pt x="15" y="297"/>
                      <a:pt x="13" y="273"/>
                      <a:pt x="17" y="268"/>
                    </a:cubicBezTo>
                    <a:cubicBezTo>
                      <a:pt x="21" y="262"/>
                      <a:pt x="21" y="248"/>
                      <a:pt x="20" y="243"/>
                    </a:cubicBezTo>
                    <a:cubicBezTo>
                      <a:pt x="20" y="237"/>
                      <a:pt x="24" y="217"/>
                      <a:pt x="26" y="213"/>
                    </a:cubicBezTo>
                    <a:cubicBezTo>
                      <a:pt x="28" y="209"/>
                      <a:pt x="31" y="207"/>
                      <a:pt x="31" y="200"/>
                    </a:cubicBezTo>
                    <a:cubicBezTo>
                      <a:pt x="31" y="192"/>
                      <a:pt x="29" y="172"/>
                      <a:pt x="37" y="164"/>
                    </a:cubicBezTo>
                    <a:cubicBezTo>
                      <a:pt x="44" y="155"/>
                      <a:pt x="40" y="149"/>
                      <a:pt x="39" y="141"/>
                    </a:cubicBezTo>
                    <a:cubicBezTo>
                      <a:pt x="37" y="133"/>
                      <a:pt x="39" y="125"/>
                      <a:pt x="43" y="113"/>
                    </a:cubicBezTo>
                    <a:cubicBezTo>
                      <a:pt x="47" y="102"/>
                      <a:pt x="37" y="89"/>
                      <a:pt x="41" y="76"/>
                    </a:cubicBezTo>
                    <a:cubicBezTo>
                      <a:pt x="44" y="62"/>
                      <a:pt x="44" y="45"/>
                      <a:pt x="43" y="34"/>
                    </a:cubicBezTo>
                    <a:cubicBezTo>
                      <a:pt x="42" y="27"/>
                      <a:pt x="41" y="15"/>
                      <a:pt x="40" y="8"/>
                    </a:cubicBezTo>
                    <a:cubicBezTo>
                      <a:pt x="34" y="7"/>
                      <a:pt x="28" y="4"/>
                      <a:pt x="22" y="0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24"/>
                      <a:pt x="30" y="37"/>
                      <a:pt x="30" y="49"/>
                    </a:cubicBezTo>
                    <a:cubicBezTo>
                      <a:pt x="30" y="57"/>
                      <a:pt x="27" y="66"/>
                      <a:pt x="27" y="72"/>
                    </a:cubicBezTo>
                    <a:cubicBezTo>
                      <a:pt x="26" y="80"/>
                      <a:pt x="27" y="89"/>
                      <a:pt x="27" y="98"/>
                    </a:cubicBezTo>
                    <a:cubicBezTo>
                      <a:pt x="26" y="105"/>
                      <a:pt x="26" y="111"/>
                      <a:pt x="26" y="114"/>
                    </a:cubicBezTo>
                    <a:cubicBezTo>
                      <a:pt x="26" y="117"/>
                      <a:pt x="23" y="128"/>
                      <a:pt x="22" y="139"/>
                    </a:cubicBezTo>
                    <a:cubicBezTo>
                      <a:pt x="21" y="154"/>
                      <a:pt x="23" y="170"/>
                      <a:pt x="21" y="177"/>
                    </a:cubicBezTo>
                    <a:cubicBezTo>
                      <a:pt x="20" y="181"/>
                      <a:pt x="14" y="192"/>
                      <a:pt x="13" y="202"/>
                    </a:cubicBezTo>
                    <a:cubicBezTo>
                      <a:pt x="11" y="210"/>
                      <a:pt x="14" y="218"/>
                      <a:pt x="12" y="226"/>
                    </a:cubicBezTo>
                    <a:cubicBezTo>
                      <a:pt x="11" y="235"/>
                      <a:pt x="9" y="243"/>
                      <a:pt x="9" y="248"/>
                    </a:cubicBezTo>
                    <a:cubicBezTo>
                      <a:pt x="8" y="254"/>
                      <a:pt x="6" y="267"/>
                      <a:pt x="5" y="279"/>
                    </a:cubicBezTo>
                    <a:cubicBezTo>
                      <a:pt x="4" y="292"/>
                      <a:pt x="0" y="303"/>
                      <a:pt x="1" y="309"/>
                    </a:cubicBezTo>
                    <a:cubicBezTo>
                      <a:pt x="2" y="313"/>
                      <a:pt x="6" y="319"/>
                      <a:pt x="6" y="323"/>
                    </a:cubicBezTo>
                    <a:cubicBezTo>
                      <a:pt x="8" y="335"/>
                      <a:pt x="10" y="348"/>
                      <a:pt x="16" y="358"/>
                    </a:cubicBezTo>
                    <a:cubicBezTo>
                      <a:pt x="24" y="371"/>
                      <a:pt x="28" y="385"/>
                      <a:pt x="35" y="390"/>
                    </a:cubicBezTo>
                    <a:cubicBezTo>
                      <a:pt x="39" y="392"/>
                      <a:pt x="43" y="405"/>
                      <a:pt x="51" y="416"/>
                    </a:cubicBezTo>
                    <a:cubicBezTo>
                      <a:pt x="56" y="422"/>
                      <a:pt x="62" y="424"/>
                      <a:pt x="67" y="431"/>
                    </a:cubicBezTo>
                    <a:cubicBezTo>
                      <a:pt x="72" y="437"/>
                      <a:pt x="77" y="442"/>
                      <a:pt x="81" y="446"/>
                    </a:cubicBezTo>
                    <a:cubicBezTo>
                      <a:pt x="99" y="463"/>
                      <a:pt x="137" y="473"/>
                      <a:pt x="151" y="469"/>
                    </a:cubicBezTo>
                    <a:cubicBezTo>
                      <a:pt x="159" y="468"/>
                      <a:pt x="161" y="465"/>
                      <a:pt x="161" y="463"/>
                    </a:cubicBezTo>
                    <a:cubicBezTo>
                      <a:pt x="161" y="463"/>
                      <a:pt x="160" y="463"/>
                      <a:pt x="160" y="463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399" name="Freeform 1438"/>
              <p:cNvSpPr>
                <a:spLocks/>
              </p:cNvSpPr>
              <p:nvPr/>
            </p:nvSpPr>
            <p:spPr bwMode="auto">
              <a:xfrm>
                <a:off x="3283" y="2648"/>
                <a:ext cx="17" cy="59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7" y="22"/>
                  </a:cxn>
                </a:cxnLst>
                <a:rect l="0" t="0" r="r" b="b"/>
                <a:pathLst>
                  <a:path w="7" h="22">
                    <a:moveTo>
                      <a:pt x="7" y="0"/>
                    </a:moveTo>
                    <a:cubicBezTo>
                      <a:pt x="0" y="6"/>
                      <a:pt x="7" y="22"/>
                      <a:pt x="7" y="22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0" name="Freeform 1439"/>
              <p:cNvSpPr>
                <a:spLocks/>
              </p:cNvSpPr>
              <p:nvPr/>
            </p:nvSpPr>
            <p:spPr bwMode="auto">
              <a:xfrm>
                <a:off x="2750" y="2917"/>
                <a:ext cx="33" cy="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20"/>
                  </a:cxn>
                </a:cxnLst>
                <a:rect l="0" t="0" r="r" b="b"/>
                <a:pathLst>
                  <a:path w="13" h="20">
                    <a:moveTo>
                      <a:pt x="0" y="0"/>
                    </a:moveTo>
                    <a:cubicBezTo>
                      <a:pt x="5" y="12"/>
                      <a:pt x="13" y="20"/>
                      <a:pt x="13" y="20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1" name="Freeform 1440"/>
              <p:cNvSpPr>
                <a:spLocks/>
              </p:cNvSpPr>
              <p:nvPr/>
            </p:nvSpPr>
            <p:spPr bwMode="auto">
              <a:xfrm>
                <a:off x="3450" y="2520"/>
                <a:ext cx="28" cy="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5"/>
                  </a:cxn>
                </a:cxnLst>
                <a:rect l="0" t="0" r="r" b="b"/>
                <a:pathLst>
                  <a:path w="11" h="15">
                    <a:moveTo>
                      <a:pt x="0" y="0"/>
                    </a:moveTo>
                    <a:cubicBezTo>
                      <a:pt x="2" y="6"/>
                      <a:pt x="5" y="12"/>
                      <a:pt x="11" y="1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2" name="Freeform 1441"/>
              <p:cNvSpPr>
                <a:spLocks/>
              </p:cNvSpPr>
              <p:nvPr/>
            </p:nvSpPr>
            <p:spPr bwMode="auto">
              <a:xfrm>
                <a:off x="2888" y="1019"/>
                <a:ext cx="765" cy="1717"/>
              </a:xfrm>
              <a:custGeom>
                <a:avLst/>
                <a:gdLst/>
                <a:ahLst/>
                <a:cxnLst>
                  <a:cxn ang="0">
                    <a:pos x="0" y="577"/>
                  </a:cxn>
                  <a:cxn ang="0">
                    <a:pos x="62" y="591"/>
                  </a:cxn>
                  <a:cxn ang="0">
                    <a:pos x="105" y="613"/>
                  </a:cxn>
                  <a:cxn ang="0">
                    <a:pos x="140" y="634"/>
                  </a:cxn>
                  <a:cxn ang="0">
                    <a:pos x="230" y="610"/>
                  </a:cxn>
                  <a:cxn ang="0">
                    <a:pos x="260" y="590"/>
                  </a:cxn>
                  <a:cxn ang="0">
                    <a:pos x="277" y="558"/>
                  </a:cxn>
                  <a:cxn ang="0">
                    <a:pos x="289" y="510"/>
                  </a:cxn>
                  <a:cxn ang="0">
                    <a:pos x="287" y="462"/>
                  </a:cxn>
                  <a:cxn ang="0">
                    <a:pos x="281" y="420"/>
                  </a:cxn>
                  <a:cxn ang="0">
                    <a:pos x="266" y="384"/>
                  </a:cxn>
                  <a:cxn ang="0">
                    <a:pos x="254" y="340"/>
                  </a:cxn>
                  <a:cxn ang="0">
                    <a:pos x="253" y="295"/>
                  </a:cxn>
                  <a:cxn ang="0">
                    <a:pos x="246" y="246"/>
                  </a:cxn>
                  <a:cxn ang="0">
                    <a:pos x="240" y="202"/>
                  </a:cxn>
                  <a:cxn ang="0">
                    <a:pos x="240" y="162"/>
                  </a:cxn>
                  <a:cxn ang="0">
                    <a:pos x="246" y="131"/>
                  </a:cxn>
                  <a:cxn ang="0">
                    <a:pos x="250" y="90"/>
                  </a:cxn>
                  <a:cxn ang="0">
                    <a:pos x="252" y="41"/>
                  </a:cxn>
                  <a:cxn ang="0">
                    <a:pos x="252" y="41"/>
                  </a:cxn>
                  <a:cxn ang="0">
                    <a:pos x="252" y="35"/>
                  </a:cxn>
                  <a:cxn ang="0">
                    <a:pos x="256" y="1"/>
                  </a:cxn>
                  <a:cxn ang="0">
                    <a:pos x="256" y="1"/>
                  </a:cxn>
                  <a:cxn ang="0">
                    <a:pos x="256" y="1"/>
                  </a:cxn>
                  <a:cxn ang="0">
                    <a:pos x="262" y="28"/>
                  </a:cxn>
                  <a:cxn ang="0">
                    <a:pos x="263" y="62"/>
                  </a:cxn>
                  <a:cxn ang="0">
                    <a:pos x="262" y="93"/>
                  </a:cxn>
                  <a:cxn ang="0">
                    <a:pos x="260" y="122"/>
                  </a:cxn>
                  <a:cxn ang="0">
                    <a:pos x="258" y="135"/>
                  </a:cxn>
                  <a:cxn ang="0">
                    <a:pos x="258" y="155"/>
                  </a:cxn>
                  <a:cxn ang="0">
                    <a:pos x="251" y="181"/>
                  </a:cxn>
                  <a:cxn ang="0">
                    <a:pos x="254" y="201"/>
                  </a:cxn>
                  <a:cxn ang="0">
                    <a:pos x="258" y="220"/>
                  </a:cxn>
                  <a:cxn ang="0">
                    <a:pos x="261" y="245"/>
                  </a:cxn>
                  <a:cxn ang="0">
                    <a:pos x="262" y="274"/>
                  </a:cxn>
                  <a:cxn ang="0">
                    <a:pos x="266" y="301"/>
                  </a:cxn>
                  <a:cxn ang="0">
                    <a:pos x="270" y="325"/>
                  </a:cxn>
                  <a:cxn ang="0">
                    <a:pos x="272" y="347"/>
                  </a:cxn>
                  <a:cxn ang="0">
                    <a:pos x="278" y="367"/>
                  </a:cxn>
                  <a:cxn ang="0">
                    <a:pos x="287" y="384"/>
                  </a:cxn>
                  <a:cxn ang="0">
                    <a:pos x="288" y="404"/>
                  </a:cxn>
                  <a:cxn ang="0">
                    <a:pos x="296" y="425"/>
                  </a:cxn>
                  <a:cxn ang="0">
                    <a:pos x="302" y="464"/>
                  </a:cxn>
                  <a:cxn ang="0">
                    <a:pos x="305" y="490"/>
                  </a:cxn>
                  <a:cxn ang="0">
                    <a:pos x="301" y="530"/>
                  </a:cxn>
                  <a:cxn ang="0">
                    <a:pos x="285" y="564"/>
                  </a:cxn>
                  <a:cxn ang="0">
                    <a:pos x="265" y="599"/>
                  </a:cxn>
                  <a:cxn ang="0">
                    <a:pos x="235" y="618"/>
                  </a:cxn>
                  <a:cxn ang="0">
                    <a:pos x="193" y="638"/>
                  </a:cxn>
                  <a:cxn ang="0">
                    <a:pos x="149" y="643"/>
                  </a:cxn>
                  <a:cxn ang="0">
                    <a:pos x="114" y="632"/>
                  </a:cxn>
                  <a:cxn ang="0">
                    <a:pos x="86" y="619"/>
                  </a:cxn>
                  <a:cxn ang="0">
                    <a:pos x="51" y="594"/>
                  </a:cxn>
                  <a:cxn ang="0">
                    <a:pos x="0" y="577"/>
                  </a:cxn>
                </a:cxnLst>
                <a:rect l="0" t="0" r="r" b="b"/>
                <a:pathLst>
                  <a:path w="306" h="644">
                    <a:moveTo>
                      <a:pt x="0" y="577"/>
                    </a:moveTo>
                    <a:cubicBezTo>
                      <a:pt x="25" y="572"/>
                      <a:pt x="46" y="581"/>
                      <a:pt x="62" y="591"/>
                    </a:cubicBezTo>
                    <a:cubicBezTo>
                      <a:pt x="78" y="602"/>
                      <a:pt x="90" y="609"/>
                      <a:pt x="105" y="613"/>
                    </a:cubicBezTo>
                    <a:cubicBezTo>
                      <a:pt x="120" y="618"/>
                      <a:pt x="122" y="630"/>
                      <a:pt x="140" y="634"/>
                    </a:cubicBezTo>
                    <a:cubicBezTo>
                      <a:pt x="202" y="640"/>
                      <a:pt x="219" y="621"/>
                      <a:pt x="230" y="610"/>
                    </a:cubicBezTo>
                    <a:cubicBezTo>
                      <a:pt x="242" y="600"/>
                      <a:pt x="251" y="602"/>
                      <a:pt x="260" y="590"/>
                    </a:cubicBezTo>
                    <a:cubicBezTo>
                      <a:pt x="268" y="578"/>
                      <a:pt x="270" y="569"/>
                      <a:pt x="277" y="558"/>
                    </a:cubicBezTo>
                    <a:cubicBezTo>
                      <a:pt x="284" y="546"/>
                      <a:pt x="285" y="524"/>
                      <a:pt x="289" y="510"/>
                    </a:cubicBezTo>
                    <a:cubicBezTo>
                      <a:pt x="293" y="496"/>
                      <a:pt x="288" y="474"/>
                      <a:pt x="287" y="462"/>
                    </a:cubicBezTo>
                    <a:cubicBezTo>
                      <a:pt x="286" y="449"/>
                      <a:pt x="284" y="432"/>
                      <a:pt x="281" y="420"/>
                    </a:cubicBezTo>
                    <a:cubicBezTo>
                      <a:pt x="277" y="408"/>
                      <a:pt x="270" y="397"/>
                      <a:pt x="266" y="384"/>
                    </a:cubicBezTo>
                    <a:cubicBezTo>
                      <a:pt x="262" y="371"/>
                      <a:pt x="258" y="352"/>
                      <a:pt x="254" y="340"/>
                    </a:cubicBezTo>
                    <a:cubicBezTo>
                      <a:pt x="251" y="328"/>
                      <a:pt x="255" y="307"/>
                      <a:pt x="253" y="295"/>
                    </a:cubicBezTo>
                    <a:cubicBezTo>
                      <a:pt x="251" y="283"/>
                      <a:pt x="246" y="259"/>
                      <a:pt x="246" y="246"/>
                    </a:cubicBezTo>
                    <a:cubicBezTo>
                      <a:pt x="246" y="233"/>
                      <a:pt x="239" y="211"/>
                      <a:pt x="240" y="202"/>
                    </a:cubicBezTo>
                    <a:cubicBezTo>
                      <a:pt x="241" y="193"/>
                      <a:pt x="238" y="175"/>
                      <a:pt x="240" y="162"/>
                    </a:cubicBezTo>
                    <a:cubicBezTo>
                      <a:pt x="241" y="149"/>
                      <a:pt x="245" y="138"/>
                      <a:pt x="246" y="131"/>
                    </a:cubicBezTo>
                    <a:cubicBezTo>
                      <a:pt x="246" y="124"/>
                      <a:pt x="249" y="99"/>
                      <a:pt x="250" y="90"/>
                    </a:cubicBezTo>
                    <a:cubicBezTo>
                      <a:pt x="251" y="80"/>
                      <a:pt x="256" y="52"/>
                      <a:pt x="252" y="41"/>
                    </a:cubicBezTo>
                    <a:cubicBezTo>
                      <a:pt x="252" y="41"/>
                      <a:pt x="252" y="41"/>
                      <a:pt x="252" y="41"/>
                    </a:cubicBezTo>
                    <a:cubicBezTo>
                      <a:pt x="252" y="39"/>
                      <a:pt x="252" y="36"/>
                      <a:pt x="252" y="35"/>
                    </a:cubicBezTo>
                    <a:cubicBezTo>
                      <a:pt x="259" y="31"/>
                      <a:pt x="258" y="6"/>
                      <a:pt x="256" y="1"/>
                    </a:cubicBezTo>
                    <a:cubicBezTo>
                      <a:pt x="258" y="0"/>
                      <a:pt x="254" y="3"/>
                      <a:pt x="256" y="1"/>
                    </a:cubicBezTo>
                    <a:cubicBezTo>
                      <a:pt x="256" y="1"/>
                      <a:pt x="256" y="1"/>
                      <a:pt x="256" y="1"/>
                    </a:cubicBezTo>
                    <a:cubicBezTo>
                      <a:pt x="256" y="1"/>
                      <a:pt x="262" y="22"/>
                      <a:pt x="262" y="28"/>
                    </a:cubicBezTo>
                    <a:cubicBezTo>
                      <a:pt x="261" y="33"/>
                      <a:pt x="263" y="53"/>
                      <a:pt x="263" y="62"/>
                    </a:cubicBezTo>
                    <a:cubicBezTo>
                      <a:pt x="262" y="70"/>
                      <a:pt x="264" y="88"/>
                      <a:pt x="262" y="93"/>
                    </a:cubicBezTo>
                    <a:cubicBezTo>
                      <a:pt x="260" y="98"/>
                      <a:pt x="261" y="116"/>
                      <a:pt x="260" y="122"/>
                    </a:cubicBezTo>
                    <a:cubicBezTo>
                      <a:pt x="259" y="129"/>
                      <a:pt x="258" y="133"/>
                      <a:pt x="258" y="135"/>
                    </a:cubicBezTo>
                    <a:cubicBezTo>
                      <a:pt x="258" y="137"/>
                      <a:pt x="260" y="146"/>
                      <a:pt x="258" y="155"/>
                    </a:cubicBezTo>
                    <a:cubicBezTo>
                      <a:pt x="257" y="164"/>
                      <a:pt x="251" y="176"/>
                      <a:pt x="251" y="181"/>
                    </a:cubicBezTo>
                    <a:cubicBezTo>
                      <a:pt x="251" y="186"/>
                      <a:pt x="254" y="196"/>
                      <a:pt x="254" y="201"/>
                    </a:cubicBezTo>
                    <a:cubicBezTo>
                      <a:pt x="254" y="206"/>
                      <a:pt x="258" y="215"/>
                      <a:pt x="258" y="220"/>
                    </a:cubicBezTo>
                    <a:cubicBezTo>
                      <a:pt x="258" y="225"/>
                      <a:pt x="261" y="238"/>
                      <a:pt x="261" y="245"/>
                    </a:cubicBezTo>
                    <a:cubicBezTo>
                      <a:pt x="261" y="254"/>
                      <a:pt x="262" y="265"/>
                      <a:pt x="262" y="274"/>
                    </a:cubicBezTo>
                    <a:cubicBezTo>
                      <a:pt x="262" y="282"/>
                      <a:pt x="265" y="293"/>
                      <a:pt x="266" y="301"/>
                    </a:cubicBezTo>
                    <a:cubicBezTo>
                      <a:pt x="267" y="309"/>
                      <a:pt x="269" y="318"/>
                      <a:pt x="270" y="325"/>
                    </a:cubicBezTo>
                    <a:cubicBezTo>
                      <a:pt x="271" y="331"/>
                      <a:pt x="270" y="336"/>
                      <a:pt x="272" y="347"/>
                    </a:cubicBezTo>
                    <a:cubicBezTo>
                      <a:pt x="274" y="357"/>
                      <a:pt x="277" y="363"/>
                      <a:pt x="278" y="367"/>
                    </a:cubicBezTo>
                    <a:cubicBezTo>
                      <a:pt x="279" y="372"/>
                      <a:pt x="284" y="374"/>
                      <a:pt x="287" y="384"/>
                    </a:cubicBezTo>
                    <a:cubicBezTo>
                      <a:pt x="289" y="395"/>
                      <a:pt x="286" y="398"/>
                      <a:pt x="288" y="404"/>
                    </a:cubicBezTo>
                    <a:cubicBezTo>
                      <a:pt x="290" y="410"/>
                      <a:pt x="294" y="417"/>
                      <a:pt x="296" y="425"/>
                    </a:cubicBezTo>
                    <a:cubicBezTo>
                      <a:pt x="298" y="433"/>
                      <a:pt x="302" y="457"/>
                      <a:pt x="302" y="464"/>
                    </a:cubicBezTo>
                    <a:cubicBezTo>
                      <a:pt x="303" y="471"/>
                      <a:pt x="306" y="482"/>
                      <a:pt x="305" y="490"/>
                    </a:cubicBezTo>
                    <a:cubicBezTo>
                      <a:pt x="305" y="499"/>
                      <a:pt x="304" y="517"/>
                      <a:pt x="301" y="530"/>
                    </a:cubicBezTo>
                    <a:cubicBezTo>
                      <a:pt x="298" y="543"/>
                      <a:pt x="289" y="556"/>
                      <a:pt x="285" y="564"/>
                    </a:cubicBezTo>
                    <a:cubicBezTo>
                      <a:pt x="281" y="572"/>
                      <a:pt x="274" y="592"/>
                      <a:pt x="265" y="599"/>
                    </a:cubicBezTo>
                    <a:cubicBezTo>
                      <a:pt x="256" y="605"/>
                      <a:pt x="241" y="609"/>
                      <a:pt x="235" y="618"/>
                    </a:cubicBezTo>
                    <a:cubicBezTo>
                      <a:pt x="223" y="632"/>
                      <a:pt x="204" y="632"/>
                      <a:pt x="193" y="638"/>
                    </a:cubicBezTo>
                    <a:cubicBezTo>
                      <a:pt x="183" y="643"/>
                      <a:pt x="167" y="643"/>
                      <a:pt x="149" y="643"/>
                    </a:cubicBezTo>
                    <a:cubicBezTo>
                      <a:pt x="131" y="643"/>
                      <a:pt x="122" y="644"/>
                      <a:pt x="114" y="632"/>
                    </a:cubicBezTo>
                    <a:cubicBezTo>
                      <a:pt x="106" y="621"/>
                      <a:pt x="95" y="629"/>
                      <a:pt x="86" y="619"/>
                    </a:cubicBezTo>
                    <a:cubicBezTo>
                      <a:pt x="77" y="609"/>
                      <a:pt x="65" y="606"/>
                      <a:pt x="51" y="594"/>
                    </a:cubicBezTo>
                    <a:cubicBezTo>
                      <a:pt x="37" y="583"/>
                      <a:pt x="13" y="577"/>
                      <a:pt x="0" y="577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3" name="Freeform 1442"/>
              <p:cNvSpPr>
                <a:spLocks/>
              </p:cNvSpPr>
              <p:nvPr/>
            </p:nvSpPr>
            <p:spPr bwMode="auto">
              <a:xfrm>
                <a:off x="3390" y="2611"/>
                <a:ext cx="18" cy="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13"/>
                  </a:cxn>
                </a:cxnLst>
                <a:rect l="0" t="0" r="r" b="b"/>
                <a:pathLst>
                  <a:path w="7" h="13">
                    <a:moveTo>
                      <a:pt x="0" y="0"/>
                    </a:moveTo>
                    <a:cubicBezTo>
                      <a:pt x="0" y="6"/>
                      <a:pt x="5" y="9"/>
                      <a:pt x="7" y="13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4" name="Freeform 1443"/>
              <p:cNvSpPr>
                <a:spLocks/>
              </p:cNvSpPr>
              <p:nvPr/>
            </p:nvSpPr>
            <p:spPr bwMode="auto">
              <a:xfrm>
                <a:off x="3213" y="1184"/>
                <a:ext cx="60" cy="19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4" y="7"/>
                  </a:cxn>
                </a:cxnLst>
                <a:rect l="0" t="0" r="r" b="b"/>
                <a:pathLst>
                  <a:path w="24" h="7">
                    <a:moveTo>
                      <a:pt x="0" y="1"/>
                    </a:moveTo>
                    <a:cubicBezTo>
                      <a:pt x="11" y="0"/>
                      <a:pt x="21" y="4"/>
                      <a:pt x="24" y="7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5" name="Freeform 1444"/>
              <p:cNvSpPr>
                <a:spLocks/>
              </p:cNvSpPr>
              <p:nvPr/>
            </p:nvSpPr>
            <p:spPr bwMode="auto">
              <a:xfrm>
                <a:off x="3265" y="1091"/>
                <a:ext cx="65" cy="13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6" y="4"/>
                  </a:cxn>
                </a:cxnLst>
                <a:rect l="0" t="0" r="r" b="b"/>
                <a:pathLst>
                  <a:path w="26" h="5">
                    <a:moveTo>
                      <a:pt x="0" y="5"/>
                    </a:moveTo>
                    <a:cubicBezTo>
                      <a:pt x="16" y="0"/>
                      <a:pt x="26" y="4"/>
                      <a:pt x="26" y="4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6" name="Freeform 1445"/>
              <p:cNvSpPr>
                <a:spLocks/>
              </p:cNvSpPr>
              <p:nvPr/>
            </p:nvSpPr>
            <p:spPr bwMode="auto">
              <a:xfrm>
                <a:off x="3298" y="1011"/>
                <a:ext cx="60" cy="13"/>
              </a:xfrm>
              <a:custGeom>
                <a:avLst/>
                <a:gdLst/>
                <a:ahLst/>
                <a:cxnLst>
                  <a:cxn ang="0">
                    <a:pos x="24" y="2"/>
                  </a:cxn>
                  <a:cxn ang="0">
                    <a:pos x="0" y="5"/>
                  </a:cxn>
                </a:cxnLst>
                <a:rect l="0" t="0" r="r" b="b"/>
                <a:pathLst>
                  <a:path w="24" h="5">
                    <a:moveTo>
                      <a:pt x="24" y="2"/>
                    </a:moveTo>
                    <a:cubicBezTo>
                      <a:pt x="24" y="2"/>
                      <a:pt x="16" y="0"/>
                      <a:pt x="0" y="5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7" name="Freeform 1446"/>
              <p:cNvSpPr>
                <a:spLocks/>
              </p:cNvSpPr>
              <p:nvPr/>
            </p:nvSpPr>
            <p:spPr bwMode="auto">
              <a:xfrm>
                <a:off x="3470" y="1248"/>
                <a:ext cx="18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7" h="1">
                    <a:moveTo>
                      <a:pt x="0" y="1"/>
                    </a:moveTo>
                    <a:cubicBezTo>
                      <a:pt x="4" y="0"/>
                      <a:pt x="7" y="0"/>
                      <a:pt x="7" y="0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8" name="Freeform 1447"/>
              <p:cNvSpPr>
                <a:spLocks/>
              </p:cNvSpPr>
              <p:nvPr/>
            </p:nvSpPr>
            <p:spPr bwMode="auto">
              <a:xfrm>
                <a:off x="3348" y="1379"/>
                <a:ext cx="15" cy="4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6"/>
                  </a:cxn>
                </a:cxnLst>
                <a:rect l="0" t="0" r="r" b="b"/>
                <a:pathLst>
                  <a:path w="6" h="16">
                    <a:moveTo>
                      <a:pt x="0" y="0"/>
                    </a:moveTo>
                    <a:cubicBezTo>
                      <a:pt x="3" y="3"/>
                      <a:pt x="6" y="12"/>
                      <a:pt x="3" y="16"/>
                    </a:cubicBezTo>
                  </a:path>
                </a:pathLst>
              </a:custGeom>
              <a:noFill/>
              <a:ln w="7938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09" name="Freeform 1448"/>
              <p:cNvSpPr>
                <a:spLocks/>
              </p:cNvSpPr>
              <p:nvPr/>
            </p:nvSpPr>
            <p:spPr bwMode="auto">
              <a:xfrm>
                <a:off x="2005" y="875"/>
                <a:ext cx="1753" cy="2568"/>
              </a:xfrm>
              <a:custGeom>
                <a:avLst/>
                <a:gdLst/>
                <a:ahLst/>
                <a:cxnLst>
                  <a:cxn ang="0">
                    <a:pos x="687" y="498"/>
                  </a:cxn>
                  <a:cxn ang="0">
                    <a:pos x="667" y="413"/>
                  </a:cxn>
                  <a:cxn ang="0">
                    <a:pos x="650" y="312"/>
                  </a:cxn>
                  <a:cxn ang="0">
                    <a:pos x="644" y="238"/>
                  </a:cxn>
                  <a:cxn ang="0">
                    <a:pos x="647" y="156"/>
                  </a:cxn>
                  <a:cxn ang="0">
                    <a:pos x="642" y="63"/>
                  </a:cxn>
                  <a:cxn ang="0">
                    <a:pos x="584" y="5"/>
                  </a:cxn>
                  <a:cxn ang="0">
                    <a:pos x="518" y="57"/>
                  </a:cxn>
                  <a:cxn ang="0">
                    <a:pos x="483" y="117"/>
                  </a:cxn>
                  <a:cxn ang="0">
                    <a:pos x="426" y="163"/>
                  </a:cxn>
                  <a:cxn ang="0">
                    <a:pos x="327" y="175"/>
                  </a:cxn>
                  <a:cxn ang="0">
                    <a:pos x="235" y="167"/>
                  </a:cxn>
                  <a:cxn ang="0">
                    <a:pos x="161" y="120"/>
                  </a:cxn>
                  <a:cxn ang="0">
                    <a:pos x="70" y="84"/>
                  </a:cxn>
                  <a:cxn ang="0">
                    <a:pos x="22" y="127"/>
                  </a:cxn>
                  <a:cxn ang="0">
                    <a:pos x="27" y="256"/>
                  </a:cxn>
                  <a:cxn ang="0">
                    <a:pos x="22" y="367"/>
                  </a:cxn>
                  <a:cxn ang="0">
                    <a:pos x="13" y="477"/>
                  </a:cxn>
                  <a:cxn ang="0">
                    <a:pos x="45" y="610"/>
                  </a:cxn>
                  <a:cxn ang="0">
                    <a:pos x="162" y="703"/>
                  </a:cxn>
                  <a:cxn ang="0">
                    <a:pos x="200" y="658"/>
                  </a:cxn>
                  <a:cxn ang="0">
                    <a:pos x="192" y="654"/>
                  </a:cxn>
                  <a:cxn ang="0">
                    <a:pos x="207" y="649"/>
                  </a:cxn>
                  <a:cxn ang="0">
                    <a:pos x="158" y="550"/>
                  </a:cxn>
                  <a:cxn ang="0">
                    <a:pos x="129" y="463"/>
                  </a:cxn>
                  <a:cxn ang="0">
                    <a:pos x="125" y="366"/>
                  </a:cxn>
                  <a:cxn ang="0">
                    <a:pos x="132" y="276"/>
                  </a:cxn>
                  <a:cxn ang="0">
                    <a:pos x="176" y="265"/>
                  </a:cxn>
                  <a:cxn ang="0">
                    <a:pos x="282" y="288"/>
                  </a:cxn>
                  <a:cxn ang="0">
                    <a:pos x="376" y="289"/>
                  </a:cxn>
                  <a:cxn ang="0">
                    <a:pos x="469" y="267"/>
                  </a:cxn>
                  <a:cxn ang="0">
                    <a:pos x="541" y="204"/>
                  </a:cxn>
                  <a:cxn ang="0">
                    <a:pos x="548" y="280"/>
                  </a:cxn>
                  <a:cxn ang="0">
                    <a:pos x="562" y="382"/>
                  </a:cxn>
                  <a:cxn ang="0">
                    <a:pos x="577" y="464"/>
                  </a:cxn>
                  <a:cxn ang="0">
                    <a:pos x="584" y="511"/>
                  </a:cxn>
                  <a:cxn ang="0">
                    <a:pos x="596" y="561"/>
                  </a:cxn>
                  <a:cxn ang="0">
                    <a:pos x="578" y="617"/>
                  </a:cxn>
                  <a:cxn ang="0">
                    <a:pos x="553" y="650"/>
                  </a:cxn>
                  <a:cxn ang="0">
                    <a:pos x="458" y="652"/>
                  </a:cxn>
                  <a:cxn ang="0">
                    <a:pos x="298" y="766"/>
                  </a:cxn>
                  <a:cxn ang="0">
                    <a:pos x="326" y="914"/>
                  </a:cxn>
                  <a:cxn ang="0">
                    <a:pos x="368" y="952"/>
                  </a:cxn>
                  <a:cxn ang="0">
                    <a:pos x="418" y="817"/>
                  </a:cxn>
                  <a:cxn ang="0">
                    <a:pos x="411" y="737"/>
                  </a:cxn>
                  <a:cxn ang="0">
                    <a:pos x="556" y="763"/>
                  </a:cxn>
                  <a:cxn ang="0">
                    <a:pos x="648" y="663"/>
                  </a:cxn>
                  <a:cxn ang="0">
                    <a:pos x="694" y="550"/>
                  </a:cxn>
                </a:cxnLst>
                <a:rect l="0" t="0" r="r" b="b"/>
                <a:pathLst>
                  <a:path w="701" h="963">
                    <a:moveTo>
                      <a:pt x="694" y="550"/>
                    </a:moveTo>
                    <a:cubicBezTo>
                      <a:pt x="699" y="541"/>
                      <a:pt x="697" y="507"/>
                      <a:pt x="687" y="498"/>
                    </a:cubicBezTo>
                    <a:cubicBezTo>
                      <a:pt x="692" y="492"/>
                      <a:pt x="688" y="457"/>
                      <a:pt x="674" y="453"/>
                    </a:cubicBezTo>
                    <a:cubicBezTo>
                      <a:pt x="678" y="450"/>
                      <a:pt x="680" y="422"/>
                      <a:pt x="667" y="413"/>
                    </a:cubicBezTo>
                    <a:cubicBezTo>
                      <a:pt x="670" y="401"/>
                      <a:pt x="664" y="366"/>
                      <a:pt x="655" y="365"/>
                    </a:cubicBezTo>
                    <a:cubicBezTo>
                      <a:pt x="663" y="357"/>
                      <a:pt x="655" y="323"/>
                      <a:pt x="650" y="312"/>
                    </a:cubicBezTo>
                    <a:cubicBezTo>
                      <a:pt x="654" y="309"/>
                      <a:pt x="656" y="278"/>
                      <a:pt x="649" y="275"/>
                    </a:cubicBezTo>
                    <a:cubicBezTo>
                      <a:pt x="655" y="266"/>
                      <a:pt x="647" y="244"/>
                      <a:pt x="644" y="238"/>
                    </a:cubicBezTo>
                    <a:cubicBezTo>
                      <a:pt x="650" y="231"/>
                      <a:pt x="648" y="213"/>
                      <a:pt x="644" y="199"/>
                    </a:cubicBezTo>
                    <a:cubicBezTo>
                      <a:pt x="650" y="199"/>
                      <a:pt x="656" y="166"/>
                      <a:pt x="647" y="156"/>
                    </a:cubicBezTo>
                    <a:cubicBezTo>
                      <a:pt x="656" y="149"/>
                      <a:pt x="654" y="112"/>
                      <a:pt x="643" y="110"/>
                    </a:cubicBezTo>
                    <a:cubicBezTo>
                      <a:pt x="650" y="101"/>
                      <a:pt x="651" y="72"/>
                      <a:pt x="642" y="63"/>
                    </a:cubicBezTo>
                    <a:cubicBezTo>
                      <a:pt x="647" y="50"/>
                      <a:pt x="625" y="13"/>
                      <a:pt x="612" y="6"/>
                    </a:cubicBezTo>
                    <a:cubicBezTo>
                      <a:pt x="599" y="0"/>
                      <a:pt x="589" y="5"/>
                      <a:pt x="584" y="5"/>
                    </a:cubicBezTo>
                    <a:cubicBezTo>
                      <a:pt x="573" y="3"/>
                      <a:pt x="564" y="1"/>
                      <a:pt x="547" y="10"/>
                    </a:cubicBezTo>
                    <a:cubicBezTo>
                      <a:pt x="519" y="23"/>
                      <a:pt x="515" y="48"/>
                      <a:pt x="518" y="57"/>
                    </a:cubicBezTo>
                    <a:cubicBezTo>
                      <a:pt x="512" y="57"/>
                      <a:pt x="496" y="78"/>
                      <a:pt x="504" y="87"/>
                    </a:cubicBezTo>
                    <a:cubicBezTo>
                      <a:pt x="494" y="87"/>
                      <a:pt x="482" y="103"/>
                      <a:pt x="483" y="117"/>
                    </a:cubicBezTo>
                    <a:cubicBezTo>
                      <a:pt x="473" y="121"/>
                      <a:pt x="462" y="133"/>
                      <a:pt x="464" y="144"/>
                    </a:cubicBezTo>
                    <a:cubicBezTo>
                      <a:pt x="452" y="141"/>
                      <a:pt x="433" y="156"/>
                      <a:pt x="426" y="163"/>
                    </a:cubicBezTo>
                    <a:cubicBezTo>
                      <a:pt x="412" y="153"/>
                      <a:pt x="380" y="162"/>
                      <a:pt x="375" y="169"/>
                    </a:cubicBezTo>
                    <a:cubicBezTo>
                      <a:pt x="365" y="161"/>
                      <a:pt x="329" y="168"/>
                      <a:pt x="327" y="175"/>
                    </a:cubicBezTo>
                    <a:cubicBezTo>
                      <a:pt x="313" y="166"/>
                      <a:pt x="293" y="167"/>
                      <a:pt x="278" y="174"/>
                    </a:cubicBezTo>
                    <a:cubicBezTo>
                      <a:pt x="275" y="165"/>
                      <a:pt x="243" y="159"/>
                      <a:pt x="235" y="167"/>
                    </a:cubicBezTo>
                    <a:cubicBezTo>
                      <a:pt x="225" y="153"/>
                      <a:pt x="203" y="141"/>
                      <a:pt x="193" y="145"/>
                    </a:cubicBezTo>
                    <a:cubicBezTo>
                      <a:pt x="192" y="137"/>
                      <a:pt x="173" y="121"/>
                      <a:pt x="161" y="120"/>
                    </a:cubicBezTo>
                    <a:cubicBezTo>
                      <a:pt x="152" y="109"/>
                      <a:pt x="136" y="93"/>
                      <a:pt x="122" y="95"/>
                    </a:cubicBezTo>
                    <a:cubicBezTo>
                      <a:pt x="104" y="74"/>
                      <a:pt x="74" y="82"/>
                      <a:pt x="70" y="84"/>
                    </a:cubicBezTo>
                    <a:cubicBezTo>
                      <a:pt x="67" y="87"/>
                      <a:pt x="61" y="93"/>
                      <a:pt x="55" y="95"/>
                    </a:cubicBezTo>
                    <a:cubicBezTo>
                      <a:pt x="42" y="99"/>
                      <a:pt x="28" y="109"/>
                      <a:pt x="22" y="127"/>
                    </a:cubicBezTo>
                    <a:cubicBezTo>
                      <a:pt x="16" y="144"/>
                      <a:pt x="9" y="168"/>
                      <a:pt x="22" y="189"/>
                    </a:cubicBezTo>
                    <a:cubicBezTo>
                      <a:pt x="14" y="202"/>
                      <a:pt x="15" y="247"/>
                      <a:pt x="27" y="256"/>
                    </a:cubicBezTo>
                    <a:cubicBezTo>
                      <a:pt x="16" y="269"/>
                      <a:pt x="23" y="295"/>
                      <a:pt x="28" y="309"/>
                    </a:cubicBezTo>
                    <a:cubicBezTo>
                      <a:pt x="16" y="319"/>
                      <a:pt x="16" y="359"/>
                      <a:pt x="22" y="367"/>
                    </a:cubicBezTo>
                    <a:cubicBezTo>
                      <a:pt x="8" y="376"/>
                      <a:pt x="9" y="406"/>
                      <a:pt x="16" y="422"/>
                    </a:cubicBezTo>
                    <a:cubicBezTo>
                      <a:pt x="2" y="435"/>
                      <a:pt x="3" y="464"/>
                      <a:pt x="13" y="477"/>
                    </a:cubicBezTo>
                    <a:cubicBezTo>
                      <a:pt x="2" y="491"/>
                      <a:pt x="0" y="529"/>
                      <a:pt x="17" y="540"/>
                    </a:cubicBezTo>
                    <a:cubicBezTo>
                      <a:pt x="13" y="567"/>
                      <a:pt x="30" y="600"/>
                      <a:pt x="45" y="610"/>
                    </a:cubicBezTo>
                    <a:cubicBezTo>
                      <a:pt x="42" y="630"/>
                      <a:pt x="63" y="668"/>
                      <a:pt x="89" y="668"/>
                    </a:cubicBezTo>
                    <a:cubicBezTo>
                      <a:pt x="94" y="687"/>
                      <a:pt x="135" y="718"/>
                      <a:pt x="162" y="703"/>
                    </a:cubicBezTo>
                    <a:cubicBezTo>
                      <a:pt x="183" y="690"/>
                      <a:pt x="181" y="682"/>
                      <a:pt x="189" y="670"/>
                    </a:cubicBezTo>
                    <a:cubicBezTo>
                      <a:pt x="192" y="666"/>
                      <a:pt x="196" y="662"/>
                      <a:pt x="200" y="658"/>
                    </a:cubicBezTo>
                    <a:cubicBezTo>
                      <a:pt x="199" y="658"/>
                      <a:pt x="199" y="658"/>
                      <a:pt x="198" y="658"/>
                    </a:cubicBezTo>
                    <a:cubicBezTo>
                      <a:pt x="195" y="659"/>
                      <a:pt x="192" y="657"/>
                      <a:pt x="192" y="654"/>
                    </a:cubicBezTo>
                    <a:cubicBezTo>
                      <a:pt x="191" y="651"/>
                      <a:pt x="192" y="648"/>
                      <a:pt x="195" y="648"/>
                    </a:cubicBezTo>
                    <a:cubicBezTo>
                      <a:pt x="199" y="646"/>
                      <a:pt x="203" y="647"/>
                      <a:pt x="207" y="649"/>
                    </a:cubicBezTo>
                    <a:cubicBezTo>
                      <a:pt x="211" y="642"/>
                      <a:pt x="216" y="634"/>
                      <a:pt x="218" y="622"/>
                    </a:cubicBezTo>
                    <a:cubicBezTo>
                      <a:pt x="222" y="595"/>
                      <a:pt x="179" y="554"/>
                      <a:pt x="158" y="550"/>
                    </a:cubicBezTo>
                    <a:cubicBezTo>
                      <a:pt x="149" y="538"/>
                      <a:pt x="138" y="517"/>
                      <a:pt x="127" y="508"/>
                    </a:cubicBezTo>
                    <a:cubicBezTo>
                      <a:pt x="138" y="489"/>
                      <a:pt x="129" y="463"/>
                      <a:pt x="129" y="463"/>
                    </a:cubicBezTo>
                    <a:cubicBezTo>
                      <a:pt x="131" y="444"/>
                      <a:pt x="132" y="432"/>
                      <a:pt x="125" y="415"/>
                    </a:cubicBezTo>
                    <a:cubicBezTo>
                      <a:pt x="134" y="401"/>
                      <a:pt x="133" y="377"/>
                      <a:pt x="125" y="366"/>
                    </a:cubicBezTo>
                    <a:cubicBezTo>
                      <a:pt x="133" y="355"/>
                      <a:pt x="137" y="328"/>
                      <a:pt x="133" y="315"/>
                    </a:cubicBezTo>
                    <a:cubicBezTo>
                      <a:pt x="136" y="302"/>
                      <a:pt x="137" y="291"/>
                      <a:pt x="132" y="276"/>
                    </a:cubicBezTo>
                    <a:cubicBezTo>
                      <a:pt x="142" y="265"/>
                      <a:pt x="132" y="241"/>
                      <a:pt x="128" y="232"/>
                    </a:cubicBezTo>
                    <a:cubicBezTo>
                      <a:pt x="135" y="242"/>
                      <a:pt x="148" y="264"/>
                      <a:pt x="176" y="265"/>
                    </a:cubicBezTo>
                    <a:cubicBezTo>
                      <a:pt x="200" y="285"/>
                      <a:pt x="207" y="280"/>
                      <a:pt x="227" y="282"/>
                    </a:cubicBezTo>
                    <a:cubicBezTo>
                      <a:pt x="233" y="295"/>
                      <a:pt x="272" y="296"/>
                      <a:pt x="282" y="288"/>
                    </a:cubicBezTo>
                    <a:cubicBezTo>
                      <a:pt x="288" y="297"/>
                      <a:pt x="321" y="305"/>
                      <a:pt x="331" y="291"/>
                    </a:cubicBezTo>
                    <a:cubicBezTo>
                      <a:pt x="336" y="294"/>
                      <a:pt x="366" y="302"/>
                      <a:pt x="376" y="289"/>
                    </a:cubicBezTo>
                    <a:cubicBezTo>
                      <a:pt x="384" y="292"/>
                      <a:pt x="413" y="294"/>
                      <a:pt x="422" y="278"/>
                    </a:cubicBezTo>
                    <a:cubicBezTo>
                      <a:pt x="432" y="281"/>
                      <a:pt x="457" y="278"/>
                      <a:pt x="469" y="267"/>
                    </a:cubicBezTo>
                    <a:cubicBezTo>
                      <a:pt x="475" y="274"/>
                      <a:pt x="509" y="250"/>
                      <a:pt x="509" y="239"/>
                    </a:cubicBezTo>
                    <a:cubicBezTo>
                      <a:pt x="514" y="247"/>
                      <a:pt x="537" y="217"/>
                      <a:pt x="541" y="204"/>
                    </a:cubicBezTo>
                    <a:cubicBezTo>
                      <a:pt x="541" y="204"/>
                      <a:pt x="534" y="232"/>
                      <a:pt x="541" y="235"/>
                    </a:cubicBezTo>
                    <a:cubicBezTo>
                      <a:pt x="536" y="238"/>
                      <a:pt x="538" y="275"/>
                      <a:pt x="548" y="280"/>
                    </a:cubicBezTo>
                    <a:cubicBezTo>
                      <a:pt x="541" y="287"/>
                      <a:pt x="547" y="323"/>
                      <a:pt x="556" y="326"/>
                    </a:cubicBezTo>
                    <a:cubicBezTo>
                      <a:pt x="550" y="333"/>
                      <a:pt x="549" y="371"/>
                      <a:pt x="562" y="382"/>
                    </a:cubicBezTo>
                    <a:cubicBezTo>
                      <a:pt x="556" y="397"/>
                      <a:pt x="558" y="421"/>
                      <a:pt x="566" y="425"/>
                    </a:cubicBezTo>
                    <a:cubicBezTo>
                      <a:pt x="562" y="432"/>
                      <a:pt x="564" y="464"/>
                      <a:pt x="577" y="464"/>
                    </a:cubicBezTo>
                    <a:cubicBezTo>
                      <a:pt x="568" y="469"/>
                      <a:pt x="577" y="500"/>
                      <a:pt x="587" y="498"/>
                    </a:cubicBezTo>
                    <a:cubicBezTo>
                      <a:pt x="587" y="498"/>
                      <a:pt x="583" y="504"/>
                      <a:pt x="584" y="511"/>
                    </a:cubicBezTo>
                    <a:cubicBezTo>
                      <a:pt x="585" y="519"/>
                      <a:pt x="589" y="528"/>
                      <a:pt x="595" y="532"/>
                    </a:cubicBezTo>
                    <a:cubicBezTo>
                      <a:pt x="590" y="534"/>
                      <a:pt x="588" y="557"/>
                      <a:pt x="596" y="561"/>
                    </a:cubicBezTo>
                    <a:cubicBezTo>
                      <a:pt x="590" y="560"/>
                      <a:pt x="583" y="584"/>
                      <a:pt x="584" y="592"/>
                    </a:cubicBezTo>
                    <a:cubicBezTo>
                      <a:pt x="579" y="595"/>
                      <a:pt x="574" y="605"/>
                      <a:pt x="578" y="617"/>
                    </a:cubicBezTo>
                    <a:cubicBezTo>
                      <a:pt x="566" y="616"/>
                      <a:pt x="551" y="638"/>
                      <a:pt x="554" y="650"/>
                    </a:cubicBezTo>
                    <a:cubicBezTo>
                      <a:pt x="553" y="650"/>
                      <a:pt x="553" y="650"/>
                      <a:pt x="553" y="650"/>
                    </a:cubicBezTo>
                    <a:cubicBezTo>
                      <a:pt x="545" y="649"/>
                      <a:pt x="525" y="659"/>
                      <a:pt x="517" y="666"/>
                    </a:cubicBezTo>
                    <a:cubicBezTo>
                      <a:pt x="498" y="654"/>
                      <a:pt x="492" y="661"/>
                      <a:pt x="458" y="652"/>
                    </a:cubicBezTo>
                    <a:cubicBezTo>
                      <a:pt x="424" y="643"/>
                      <a:pt x="395" y="598"/>
                      <a:pt x="328" y="646"/>
                    </a:cubicBezTo>
                    <a:cubicBezTo>
                      <a:pt x="271" y="686"/>
                      <a:pt x="287" y="743"/>
                      <a:pt x="298" y="766"/>
                    </a:cubicBezTo>
                    <a:cubicBezTo>
                      <a:pt x="293" y="773"/>
                      <a:pt x="285" y="796"/>
                      <a:pt x="285" y="831"/>
                    </a:cubicBezTo>
                    <a:cubicBezTo>
                      <a:pt x="285" y="861"/>
                      <a:pt x="315" y="899"/>
                      <a:pt x="326" y="914"/>
                    </a:cubicBezTo>
                    <a:cubicBezTo>
                      <a:pt x="339" y="930"/>
                      <a:pt x="347" y="940"/>
                      <a:pt x="347" y="952"/>
                    </a:cubicBezTo>
                    <a:cubicBezTo>
                      <a:pt x="347" y="962"/>
                      <a:pt x="368" y="963"/>
                      <a:pt x="368" y="952"/>
                    </a:cubicBezTo>
                    <a:cubicBezTo>
                      <a:pt x="368" y="938"/>
                      <a:pt x="372" y="932"/>
                      <a:pt x="388" y="909"/>
                    </a:cubicBezTo>
                    <a:cubicBezTo>
                      <a:pt x="405" y="886"/>
                      <a:pt x="419" y="852"/>
                      <a:pt x="418" y="817"/>
                    </a:cubicBezTo>
                    <a:cubicBezTo>
                      <a:pt x="418" y="798"/>
                      <a:pt x="406" y="794"/>
                      <a:pt x="412" y="779"/>
                    </a:cubicBezTo>
                    <a:cubicBezTo>
                      <a:pt x="421" y="758"/>
                      <a:pt x="415" y="750"/>
                      <a:pt x="411" y="737"/>
                    </a:cubicBezTo>
                    <a:cubicBezTo>
                      <a:pt x="421" y="734"/>
                      <a:pt x="459" y="761"/>
                      <a:pt x="483" y="768"/>
                    </a:cubicBezTo>
                    <a:cubicBezTo>
                      <a:pt x="508" y="774"/>
                      <a:pt x="547" y="776"/>
                      <a:pt x="556" y="763"/>
                    </a:cubicBezTo>
                    <a:cubicBezTo>
                      <a:pt x="564" y="766"/>
                      <a:pt x="614" y="731"/>
                      <a:pt x="609" y="712"/>
                    </a:cubicBezTo>
                    <a:cubicBezTo>
                      <a:pt x="625" y="717"/>
                      <a:pt x="657" y="686"/>
                      <a:pt x="648" y="663"/>
                    </a:cubicBezTo>
                    <a:cubicBezTo>
                      <a:pt x="663" y="665"/>
                      <a:pt x="687" y="623"/>
                      <a:pt x="685" y="600"/>
                    </a:cubicBezTo>
                    <a:cubicBezTo>
                      <a:pt x="692" y="601"/>
                      <a:pt x="701" y="561"/>
                      <a:pt x="694" y="550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0" name="Freeform 1449"/>
              <p:cNvSpPr>
                <a:spLocks/>
              </p:cNvSpPr>
              <p:nvPr/>
            </p:nvSpPr>
            <p:spPr bwMode="auto">
              <a:xfrm>
                <a:off x="2128" y="880"/>
                <a:ext cx="1335" cy="645"/>
              </a:xfrm>
              <a:custGeom>
                <a:avLst/>
                <a:gdLst/>
                <a:ahLst/>
                <a:cxnLst>
                  <a:cxn ang="0">
                    <a:pos x="529" y="15"/>
                  </a:cxn>
                  <a:cxn ang="0">
                    <a:pos x="514" y="49"/>
                  </a:cxn>
                  <a:cxn ang="0">
                    <a:pos x="506" y="75"/>
                  </a:cxn>
                  <a:cxn ang="0">
                    <a:pos x="499" y="105"/>
                  </a:cxn>
                  <a:cxn ang="0">
                    <a:pos x="487" y="133"/>
                  </a:cxn>
                  <a:cxn ang="0">
                    <a:pos x="471" y="152"/>
                  </a:cxn>
                  <a:cxn ang="0">
                    <a:pos x="458" y="184"/>
                  </a:cxn>
                  <a:cxn ang="0">
                    <a:pos x="447" y="197"/>
                  </a:cxn>
                  <a:cxn ang="0">
                    <a:pos x="410" y="220"/>
                  </a:cxn>
                  <a:cxn ang="0">
                    <a:pos x="374" y="235"/>
                  </a:cxn>
                  <a:cxn ang="0">
                    <a:pos x="328" y="240"/>
                  </a:cxn>
                  <a:cxn ang="0">
                    <a:pos x="283" y="242"/>
                  </a:cxn>
                  <a:cxn ang="0">
                    <a:pos x="238" y="238"/>
                  </a:cxn>
                  <a:cxn ang="0">
                    <a:pos x="197" y="233"/>
                  </a:cxn>
                  <a:cxn ang="0">
                    <a:pos x="174" y="221"/>
                  </a:cxn>
                  <a:cxn ang="0">
                    <a:pos x="146" y="209"/>
                  </a:cxn>
                  <a:cxn ang="0">
                    <a:pos x="103" y="167"/>
                  </a:cxn>
                  <a:cxn ang="0">
                    <a:pos x="70" y="145"/>
                  </a:cxn>
                  <a:cxn ang="0">
                    <a:pos x="33" y="116"/>
                  </a:cxn>
                  <a:cxn ang="0">
                    <a:pos x="4" y="99"/>
                  </a:cxn>
                  <a:cxn ang="0">
                    <a:pos x="0" y="95"/>
                  </a:cxn>
                  <a:cxn ang="0">
                    <a:pos x="6" y="93"/>
                  </a:cxn>
                  <a:cxn ang="0">
                    <a:pos x="18" y="85"/>
                  </a:cxn>
                  <a:cxn ang="0">
                    <a:pos x="56" y="109"/>
                  </a:cxn>
                  <a:cxn ang="0">
                    <a:pos x="76" y="123"/>
                  </a:cxn>
                  <a:cxn ang="0">
                    <a:pos x="97" y="135"/>
                  </a:cxn>
                  <a:cxn ang="0">
                    <a:pos x="114" y="150"/>
                  </a:cxn>
                  <a:cxn ang="0">
                    <a:pos x="139" y="181"/>
                  </a:cxn>
                  <a:cxn ang="0">
                    <a:pos x="160" y="197"/>
                  </a:cxn>
                  <a:cxn ang="0">
                    <a:pos x="191" y="203"/>
                  </a:cxn>
                  <a:cxn ang="0">
                    <a:pos x="221" y="219"/>
                  </a:cxn>
                  <a:cxn ang="0">
                    <a:pos x="249" y="218"/>
                  </a:cxn>
                  <a:cxn ang="0">
                    <a:pos x="281" y="224"/>
                  </a:cxn>
                  <a:cxn ang="0">
                    <a:pos x="301" y="219"/>
                  </a:cxn>
                  <a:cxn ang="0">
                    <a:pos x="339" y="216"/>
                  </a:cxn>
                  <a:cxn ang="0">
                    <a:pos x="375" y="210"/>
                  </a:cxn>
                  <a:cxn ang="0">
                    <a:pos x="407" y="202"/>
                  </a:cxn>
                  <a:cxn ang="0">
                    <a:pos x="440" y="178"/>
                  </a:cxn>
                  <a:cxn ang="0">
                    <a:pos x="457" y="156"/>
                  </a:cxn>
                  <a:cxn ang="0">
                    <a:pos x="473" y="133"/>
                  </a:cxn>
                  <a:cxn ang="0">
                    <a:pos x="490" y="97"/>
                  </a:cxn>
                  <a:cxn ang="0">
                    <a:pos x="502" y="54"/>
                  </a:cxn>
                  <a:cxn ang="0">
                    <a:pos x="512" y="30"/>
                  </a:cxn>
                  <a:cxn ang="0">
                    <a:pos x="522" y="15"/>
                  </a:cxn>
                  <a:cxn ang="0">
                    <a:pos x="534" y="5"/>
                  </a:cxn>
                  <a:cxn ang="0">
                    <a:pos x="529" y="15"/>
                  </a:cxn>
                </a:cxnLst>
                <a:rect l="0" t="0" r="r" b="b"/>
                <a:pathLst>
                  <a:path w="534" h="242">
                    <a:moveTo>
                      <a:pt x="529" y="15"/>
                    </a:moveTo>
                    <a:cubicBezTo>
                      <a:pt x="528" y="25"/>
                      <a:pt x="514" y="37"/>
                      <a:pt x="514" y="49"/>
                    </a:cubicBezTo>
                    <a:cubicBezTo>
                      <a:pt x="513" y="61"/>
                      <a:pt x="510" y="67"/>
                      <a:pt x="506" y="75"/>
                    </a:cubicBezTo>
                    <a:cubicBezTo>
                      <a:pt x="503" y="84"/>
                      <a:pt x="504" y="93"/>
                      <a:pt x="499" y="105"/>
                    </a:cubicBezTo>
                    <a:cubicBezTo>
                      <a:pt x="495" y="116"/>
                      <a:pt x="494" y="127"/>
                      <a:pt x="487" y="133"/>
                    </a:cubicBezTo>
                    <a:cubicBezTo>
                      <a:pt x="479" y="139"/>
                      <a:pt x="476" y="145"/>
                      <a:pt x="471" y="152"/>
                    </a:cubicBezTo>
                    <a:cubicBezTo>
                      <a:pt x="467" y="160"/>
                      <a:pt x="463" y="177"/>
                      <a:pt x="458" y="184"/>
                    </a:cubicBezTo>
                    <a:cubicBezTo>
                      <a:pt x="452" y="190"/>
                      <a:pt x="447" y="197"/>
                      <a:pt x="447" y="197"/>
                    </a:cubicBezTo>
                    <a:cubicBezTo>
                      <a:pt x="429" y="198"/>
                      <a:pt x="415" y="213"/>
                      <a:pt x="410" y="220"/>
                    </a:cubicBezTo>
                    <a:cubicBezTo>
                      <a:pt x="401" y="218"/>
                      <a:pt x="381" y="226"/>
                      <a:pt x="374" y="235"/>
                    </a:cubicBezTo>
                    <a:cubicBezTo>
                      <a:pt x="365" y="231"/>
                      <a:pt x="339" y="231"/>
                      <a:pt x="328" y="240"/>
                    </a:cubicBezTo>
                    <a:cubicBezTo>
                      <a:pt x="320" y="235"/>
                      <a:pt x="296" y="238"/>
                      <a:pt x="283" y="242"/>
                    </a:cubicBezTo>
                    <a:cubicBezTo>
                      <a:pt x="277" y="240"/>
                      <a:pt x="253" y="235"/>
                      <a:pt x="238" y="238"/>
                    </a:cubicBezTo>
                    <a:cubicBezTo>
                      <a:pt x="229" y="234"/>
                      <a:pt x="201" y="235"/>
                      <a:pt x="197" y="233"/>
                    </a:cubicBezTo>
                    <a:cubicBezTo>
                      <a:pt x="193" y="231"/>
                      <a:pt x="183" y="223"/>
                      <a:pt x="174" y="221"/>
                    </a:cubicBezTo>
                    <a:cubicBezTo>
                      <a:pt x="164" y="219"/>
                      <a:pt x="153" y="217"/>
                      <a:pt x="146" y="209"/>
                    </a:cubicBezTo>
                    <a:cubicBezTo>
                      <a:pt x="138" y="200"/>
                      <a:pt x="117" y="169"/>
                      <a:pt x="103" y="167"/>
                    </a:cubicBezTo>
                    <a:cubicBezTo>
                      <a:pt x="98" y="160"/>
                      <a:pt x="87" y="152"/>
                      <a:pt x="70" y="145"/>
                    </a:cubicBezTo>
                    <a:cubicBezTo>
                      <a:pt x="65" y="138"/>
                      <a:pt x="46" y="121"/>
                      <a:pt x="33" y="116"/>
                    </a:cubicBezTo>
                    <a:cubicBezTo>
                      <a:pt x="29" y="110"/>
                      <a:pt x="20" y="101"/>
                      <a:pt x="4" y="99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" y="95"/>
                      <a:pt x="4" y="94"/>
                      <a:pt x="6" y="93"/>
                    </a:cubicBezTo>
                    <a:cubicBezTo>
                      <a:pt x="10" y="91"/>
                      <a:pt x="15" y="88"/>
                      <a:pt x="18" y="85"/>
                    </a:cubicBezTo>
                    <a:cubicBezTo>
                      <a:pt x="28" y="89"/>
                      <a:pt x="52" y="107"/>
                      <a:pt x="56" y="109"/>
                    </a:cubicBezTo>
                    <a:cubicBezTo>
                      <a:pt x="61" y="111"/>
                      <a:pt x="73" y="120"/>
                      <a:pt x="76" y="123"/>
                    </a:cubicBezTo>
                    <a:cubicBezTo>
                      <a:pt x="79" y="127"/>
                      <a:pt x="91" y="132"/>
                      <a:pt x="97" y="135"/>
                    </a:cubicBezTo>
                    <a:cubicBezTo>
                      <a:pt x="103" y="138"/>
                      <a:pt x="111" y="147"/>
                      <a:pt x="114" y="150"/>
                    </a:cubicBezTo>
                    <a:cubicBezTo>
                      <a:pt x="116" y="153"/>
                      <a:pt x="133" y="178"/>
                      <a:pt x="139" y="181"/>
                    </a:cubicBezTo>
                    <a:cubicBezTo>
                      <a:pt x="146" y="184"/>
                      <a:pt x="156" y="193"/>
                      <a:pt x="160" y="197"/>
                    </a:cubicBezTo>
                    <a:cubicBezTo>
                      <a:pt x="164" y="200"/>
                      <a:pt x="182" y="200"/>
                      <a:pt x="191" y="203"/>
                    </a:cubicBezTo>
                    <a:cubicBezTo>
                      <a:pt x="199" y="206"/>
                      <a:pt x="211" y="219"/>
                      <a:pt x="221" y="219"/>
                    </a:cubicBezTo>
                    <a:cubicBezTo>
                      <a:pt x="231" y="219"/>
                      <a:pt x="239" y="219"/>
                      <a:pt x="249" y="218"/>
                    </a:cubicBezTo>
                    <a:cubicBezTo>
                      <a:pt x="259" y="218"/>
                      <a:pt x="273" y="226"/>
                      <a:pt x="281" y="224"/>
                    </a:cubicBezTo>
                    <a:cubicBezTo>
                      <a:pt x="288" y="223"/>
                      <a:pt x="289" y="222"/>
                      <a:pt x="301" y="219"/>
                    </a:cubicBezTo>
                    <a:cubicBezTo>
                      <a:pt x="312" y="216"/>
                      <a:pt x="323" y="218"/>
                      <a:pt x="339" y="216"/>
                    </a:cubicBezTo>
                    <a:cubicBezTo>
                      <a:pt x="354" y="214"/>
                      <a:pt x="365" y="215"/>
                      <a:pt x="375" y="210"/>
                    </a:cubicBezTo>
                    <a:cubicBezTo>
                      <a:pt x="386" y="205"/>
                      <a:pt x="401" y="209"/>
                      <a:pt x="407" y="202"/>
                    </a:cubicBezTo>
                    <a:cubicBezTo>
                      <a:pt x="413" y="195"/>
                      <a:pt x="428" y="185"/>
                      <a:pt x="440" y="178"/>
                    </a:cubicBezTo>
                    <a:cubicBezTo>
                      <a:pt x="442" y="171"/>
                      <a:pt x="456" y="157"/>
                      <a:pt x="457" y="156"/>
                    </a:cubicBezTo>
                    <a:cubicBezTo>
                      <a:pt x="468" y="146"/>
                      <a:pt x="468" y="140"/>
                      <a:pt x="473" y="133"/>
                    </a:cubicBezTo>
                    <a:cubicBezTo>
                      <a:pt x="478" y="125"/>
                      <a:pt x="486" y="109"/>
                      <a:pt x="490" y="97"/>
                    </a:cubicBezTo>
                    <a:cubicBezTo>
                      <a:pt x="495" y="85"/>
                      <a:pt x="495" y="62"/>
                      <a:pt x="502" y="54"/>
                    </a:cubicBezTo>
                    <a:cubicBezTo>
                      <a:pt x="507" y="48"/>
                      <a:pt x="511" y="40"/>
                      <a:pt x="512" y="30"/>
                    </a:cubicBezTo>
                    <a:cubicBezTo>
                      <a:pt x="517" y="24"/>
                      <a:pt x="519" y="24"/>
                      <a:pt x="522" y="15"/>
                    </a:cubicBezTo>
                    <a:cubicBezTo>
                      <a:pt x="526" y="5"/>
                      <a:pt x="533" y="0"/>
                      <a:pt x="534" y="5"/>
                    </a:cubicBezTo>
                    <a:cubicBezTo>
                      <a:pt x="532" y="6"/>
                      <a:pt x="529" y="12"/>
                      <a:pt x="529" y="15"/>
                    </a:cubicBezTo>
                    <a:close/>
                  </a:path>
                </a:pathLst>
              </a:custGeom>
              <a:noFill/>
              <a:ln w="3175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1" name="Freeform 1450"/>
              <p:cNvSpPr>
                <a:spLocks/>
              </p:cNvSpPr>
              <p:nvPr/>
            </p:nvSpPr>
            <p:spPr bwMode="auto">
              <a:xfrm>
                <a:off x="3528" y="949"/>
                <a:ext cx="10" cy="78"/>
              </a:xfrm>
              <a:custGeom>
                <a:avLst/>
                <a:gdLst/>
                <a:ahLst/>
                <a:cxnLst>
                  <a:cxn ang="0">
                    <a:pos x="1" y="29"/>
                  </a:cxn>
                  <a:cxn ang="0">
                    <a:pos x="0" y="0"/>
                  </a:cxn>
                </a:cxnLst>
                <a:rect l="0" t="0" r="r" b="b"/>
                <a:pathLst>
                  <a:path w="4" h="29">
                    <a:moveTo>
                      <a:pt x="1" y="29"/>
                    </a:moveTo>
                    <a:cubicBezTo>
                      <a:pt x="4" y="20"/>
                      <a:pt x="2" y="4"/>
                      <a:pt x="0" y="0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2" name="Freeform 1451"/>
              <p:cNvSpPr>
                <a:spLocks/>
              </p:cNvSpPr>
              <p:nvPr/>
            </p:nvSpPr>
            <p:spPr bwMode="auto">
              <a:xfrm>
                <a:off x="3535" y="968"/>
                <a:ext cx="28" cy="27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1" y="0"/>
                  </a:cxn>
                </a:cxnLst>
                <a:rect l="0" t="0" r="r" b="b"/>
                <a:pathLst>
                  <a:path w="11" h="10">
                    <a:moveTo>
                      <a:pt x="0" y="10"/>
                    </a:moveTo>
                    <a:cubicBezTo>
                      <a:pt x="4" y="4"/>
                      <a:pt x="11" y="0"/>
                      <a:pt x="11" y="0"/>
                    </a:cubicBezTo>
                  </a:path>
                </a:pathLst>
              </a:custGeom>
              <a:noFill/>
              <a:ln w="11113" cap="rnd">
                <a:solidFill>
                  <a:srgbClr val="1A171B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3" name="Freeform 1452"/>
              <p:cNvSpPr>
                <a:spLocks/>
              </p:cNvSpPr>
              <p:nvPr/>
            </p:nvSpPr>
            <p:spPr bwMode="auto">
              <a:xfrm>
                <a:off x="3063" y="1328"/>
                <a:ext cx="35" cy="24"/>
              </a:xfrm>
              <a:custGeom>
                <a:avLst/>
                <a:gdLst/>
                <a:ahLst/>
                <a:cxnLst>
                  <a:cxn ang="0">
                    <a:pos x="4" y="8"/>
                  </a:cxn>
                  <a:cxn ang="0">
                    <a:pos x="13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9">
                    <a:moveTo>
                      <a:pt x="4" y="8"/>
                    </a:moveTo>
                    <a:cubicBezTo>
                      <a:pt x="8" y="9"/>
                      <a:pt x="14" y="5"/>
                      <a:pt x="13" y="0"/>
                    </a:cubicBezTo>
                    <a:cubicBezTo>
                      <a:pt x="9" y="0"/>
                      <a:pt x="4" y="3"/>
                      <a:pt x="0" y="4"/>
                    </a:cubicBezTo>
                  </a:path>
                </a:pathLst>
              </a:custGeom>
              <a:noFill/>
              <a:ln w="15875" cap="flat">
                <a:solidFill>
                  <a:srgbClr val="FADED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4" name="Freeform 1453"/>
              <p:cNvSpPr>
                <a:spLocks/>
              </p:cNvSpPr>
              <p:nvPr/>
            </p:nvSpPr>
            <p:spPr bwMode="auto">
              <a:xfrm>
                <a:off x="3178" y="1280"/>
                <a:ext cx="35" cy="35"/>
              </a:xfrm>
              <a:custGeom>
                <a:avLst/>
                <a:gdLst/>
                <a:ahLst/>
                <a:cxnLst>
                  <a:cxn ang="0">
                    <a:pos x="6" y="13"/>
                  </a:cxn>
                  <a:cxn ang="0">
                    <a:pos x="13" y="2"/>
                  </a:cxn>
                  <a:cxn ang="0">
                    <a:pos x="0" y="5"/>
                  </a:cxn>
                </a:cxnLst>
                <a:rect l="0" t="0" r="r" b="b"/>
                <a:pathLst>
                  <a:path w="14" h="13">
                    <a:moveTo>
                      <a:pt x="6" y="13"/>
                    </a:moveTo>
                    <a:cubicBezTo>
                      <a:pt x="10" y="10"/>
                      <a:pt x="14" y="7"/>
                      <a:pt x="13" y="2"/>
                    </a:cubicBezTo>
                    <a:cubicBezTo>
                      <a:pt x="9" y="0"/>
                      <a:pt x="4" y="3"/>
                      <a:pt x="0" y="5"/>
                    </a:cubicBezTo>
                  </a:path>
                </a:pathLst>
              </a:custGeom>
              <a:noFill/>
              <a:ln w="15875" cap="flat">
                <a:solidFill>
                  <a:srgbClr val="FADED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5" name="Freeform 1454"/>
              <p:cNvSpPr>
                <a:spLocks/>
              </p:cNvSpPr>
              <p:nvPr/>
            </p:nvSpPr>
            <p:spPr bwMode="auto">
              <a:xfrm>
                <a:off x="3243" y="1168"/>
                <a:ext cx="35" cy="48"/>
              </a:xfrm>
              <a:custGeom>
                <a:avLst/>
                <a:gdLst/>
                <a:ahLst/>
                <a:cxnLst>
                  <a:cxn ang="0">
                    <a:pos x="8" y="18"/>
                  </a:cxn>
                  <a:cxn ang="0">
                    <a:pos x="14" y="4"/>
                  </a:cxn>
                  <a:cxn ang="0">
                    <a:pos x="0" y="13"/>
                  </a:cxn>
                </a:cxnLst>
                <a:rect l="0" t="0" r="r" b="b"/>
                <a:pathLst>
                  <a:path w="14" h="18">
                    <a:moveTo>
                      <a:pt x="8" y="18"/>
                    </a:moveTo>
                    <a:cubicBezTo>
                      <a:pt x="10" y="13"/>
                      <a:pt x="13" y="9"/>
                      <a:pt x="14" y="4"/>
                    </a:cubicBezTo>
                    <a:cubicBezTo>
                      <a:pt x="9" y="0"/>
                      <a:pt x="2" y="10"/>
                      <a:pt x="0" y="13"/>
                    </a:cubicBezTo>
                  </a:path>
                </a:pathLst>
              </a:custGeom>
              <a:noFill/>
              <a:ln w="15875" cap="flat">
                <a:solidFill>
                  <a:srgbClr val="FADED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6" name="Freeform 1455"/>
              <p:cNvSpPr>
                <a:spLocks/>
              </p:cNvSpPr>
              <p:nvPr/>
            </p:nvSpPr>
            <p:spPr bwMode="auto">
              <a:xfrm>
                <a:off x="3318" y="1093"/>
                <a:ext cx="7" cy="14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5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1" y="1"/>
                      <a:pt x="0" y="3"/>
                      <a:pt x="0" y="5"/>
                    </a:cubicBezTo>
                  </a:path>
                </a:pathLst>
              </a:custGeom>
              <a:noFill/>
              <a:ln w="15875" cap="flat">
                <a:solidFill>
                  <a:srgbClr val="FADED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7" name="Freeform 1456"/>
              <p:cNvSpPr>
                <a:spLocks/>
              </p:cNvSpPr>
              <p:nvPr/>
            </p:nvSpPr>
            <p:spPr bwMode="auto">
              <a:xfrm>
                <a:off x="3398" y="1131"/>
                <a:ext cx="32" cy="4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9" y="17"/>
                  </a:cxn>
                </a:cxnLst>
                <a:rect l="0" t="0" r="r" b="b"/>
                <a:pathLst>
                  <a:path w="13" h="17">
                    <a:moveTo>
                      <a:pt x="0" y="13"/>
                    </a:moveTo>
                    <a:cubicBezTo>
                      <a:pt x="3" y="0"/>
                      <a:pt x="13" y="6"/>
                      <a:pt x="9" y="17"/>
                    </a:cubicBezTo>
                  </a:path>
                </a:pathLst>
              </a:custGeom>
              <a:noFill/>
              <a:ln w="15875" cap="flat">
                <a:solidFill>
                  <a:srgbClr val="FADED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8" name="Freeform 1457"/>
              <p:cNvSpPr>
                <a:spLocks/>
              </p:cNvSpPr>
              <p:nvPr/>
            </p:nvSpPr>
            <p:spPr bwMode="auto">
              <a:xfrm>
                <a:off x="3433" y="1059"/>
                <a:ext cx="10" cy="16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6"/>
                  </a:cxn>
                </a:cxnLst>
                <a:rect l="0" t="0" r="r" b="b"/>
                <a:pathLst>
                  <a:path w="4" h="6">
                    <a:moveTo>
                      <a:pt x="4" y="0"/>
                    </a:moveTo>
                    <a:cubicBezTo>
                      <a:pt x="2" y="1"/>
                      <a:pt x="1" y="4"/>
                      <a:pt x="0" y="6"/>
                    </a:cubicBezTo>
                  </a:path>
                </a:pathLst>
              </a:custGeom>
              <a:noFill/>
              <a:ln w="15875" cap="flat">
                <a:solidFill>
                  <a:srgbClr val="FADED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19" name="Freeform 1458"/>
              <p:cNvSpPr>
                <a:spLocks/>
              </p:cNvSpPr>
              <p:nvPr/>
            </p:nvSpPr>
            <p:spPr bwMode="auto">
              <a:xfrm>
                <a:off x="3463" y="963"/>
                <a:ext cx="32" cy="34"/>
              </a:xfrm>
              <a:custGeom>
                <a:avLst/>
                <a:gdLst/>
                <a:ahLst/>
                <a:cxnLst>
                  <a:cxn ang="0">
                    <a:pos x="6" y="1"/>
                  </a:cxn>
                  <a:cxn ang="0">
                    <a:pos x="13" y="0"/>
                  </a:cxn>
                </a:cxnLst>
                <a:rect l="0" t="0" r="r" b="b"/>
                <a:pathLst>
                  <a:path w="13" h="13">
                    <a:moveTo>
                      <a:pt x="6" y="1"/>
                    </a:moveTo>
                    <a:cubicBezTo>
                      <a:pt x="0" y="12"/>
                      <a:pt x="11" y="13"/>
                      <a:pt x="13" y="0"/>
                    </a:cubicBezTo>
                  </a:path>
                </a:pathLst>
              </a:custGeom>
              <a:noFill/>
              <a:ln w="15875" cap="flat">
                <a:solidFill>
                  <a:srgbClr val="FADED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  <p:sp>
            <p:nvSpPr>
              <p:cNvPr id="1420" name="Freeform 1459"/>
              <p:cNvSpPr>
                <a:spLocks/>
              </p:cNvSpPr>
              <p:nvPr/>
            </p:nvSpPr>
            <p:spPr bwMode="auto">
              <a:xfrm>
                <a:off x="3518" y="960"/>
                <a:ext cx="22" cy="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2"/>
                  </a:cxn>
                </a:cxnLst>
                <a:rect l="0" t="0" r="r" b="b"/>
                <a:pathLst>
                  <a:path w="9" h="2">
                    <a:moveTo>
                      <a:pt x="9" y="0"/>
                    </a:moveTo>
                    <a:cubicBezTo>
                      <a:pt x="6" y="0"/>
                      <a:pt x="3" y="0"/>
                      <a:pt x="0" y="2"/>
                    </a:cubicBezTo>
                  </a:path>
                </a:pathLst>
              </a:custGeom>
              <a:noFill/>
              <a:ln w="15875" cap="flat">
                <a:solidFill>
                  <a:srgbClr val="FADED4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2000" b="1">
                  <a:latin typeface="Bookman Old Style" pitchFamily="18" charset="0"/>
                </a:endParaRPr>
              </a:p>
            </p:txBody>
          </p:sp>
        </p:grpSp>
        <p:sp>
          <p:nvSpPr>
            <p:cNvPr id="1156" name="Freeform 1460"/>
            <p:cNvSpPr>
              <a:spLocks/>
            </p:cNvSpPr>
            <p:nvPr/>
          </p:nvSpPr>
          <p:spPr bwMode="auto">
            <a:xfrm>
              <a:off x="3565" y="1027"/>
              <a:ext cx="20" cy="4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0"/>
                </a:cxn>
                <a:cxn ang="0">
                  <a:pos x="7" y="17"/>
                </a:cxn>
              </a:cxnLst>
              <a:rect l="0" t="0" r="r" b="b"/>
              <a:pathLst>
                <a:path w="8" h="17">
                  <a:moveTo>
                    <a:pt x="2" y="12"/>
                  </a:moveTo>
                  <a:cubicBezTo>
                    <a:pt x="0" y="8"/>
                    <a:pt x="0" y="1"/>
                    <a:pt x="5" y="0"/>
                  </a:cubicBezTo>
                  <a:cubicBezTo>
                    <a:pt x="8" y="5"/>
                    <a:pt x="7" y="11"/>
                    <a:pt x="7" y="1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57" name="Freeform 1461"/>
            <p:cNvSpPr>
              <a:spLocks/>
            </p:cNvSpPr>
            <p:nvPr/>
          </p:nvSpPr>
          <p:spPr bwMode="auto">
            <a:xfrm>
              <a:off x="3565" y="1157"/>
              <a:ext cx="3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</a:cxnLst>
              <a:rect l="0" t="0" r="r" b="b"/>
              <a:pathLst>
                <a:path w="1" h="11">
                  <a:moveTo>
                    <a:pt x="0" y="0"/>
                  </a:moveTo>
                  <a:cubicBezTo>
                    <a:pt x="1" y="4"/>
                    <a:pt x="0" y="8"/>
                    <a:pt x="0" y="1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58" name="Freeform 1462"/>
            <p:cNvSpPr>
              <a:spLocks/>
            </p:cNvSpPr>
            <p:nvPr/>
          </p:nvSpPr>
          <p:spPr bwMode="auto">
            <a:xfrm>
              <a:off x="3565" y="1261"/>
              <a:ext cx="5" cy="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cubicBezTo>
                    <a:pt x="1" y="2"/>
                    <a:pt x="0" y="5"/>
                    <a:pt x="1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59" name="Freeform 1463"/>
            <p:cNvSpPr>
              <a:spLocks/>
            </p:cNvSpPr>
            <p:nvPr/>
          </p:nvSpPr>
          <p:spPr bwMode="auto">
            <a:xfrm>
              <a:off x="3523" y="1483"/>
              <a:ext cx="22" cy="26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1" y="10"/>
                </a:cxn>
                <a:cxn ang="0">
                  <a:pos x="9" y="0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4"/>
                    <a:pt x="0" y="7"/>
                    <a:pt x="1" y="10"/>
                  </a:cubicBezTo>
                  <a:cubicBezTo>
                    <a:pt x="6" y="9"/>
                    <a:pt x="6" y="3"/>
                    <a:pt x="9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0" name="Freeform 1464"/>
            <p:cNvSpPr>
              <a:spLocks/>
            </p:cNvSpPr>
            <p:nvPr/>
          </p:nvSpPr>
          <p:spPr bwMode="auto">
            <a:xfrm>
              <a:off x="3458" y="1603"/>
              <a:ext cx="2" cy="3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3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1" y="5"/>
                    <a:pt x="0" y="9"/>
                    <a:pt x="0" y="13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1" name="Freeform 1465"/>
            <p:cNvSpPr>
              <a:spLocks/>
            </p:cNvSpPr>
            <p:nvPr/>
          </p:nvSpPr>
          <p:spPr bwMode="auto">
            <a:xfrm>
              <a:off x="3450" y="1731"/>
              <a:ext cx="33" cy="4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8" y="14"/>
                </a:cxn>
                <a:cxn ang="0">
                  <a:pos x="1" y="1"/>
                </a:cxn>
              </a:cxnLst>
              <a:rect l="0" t="0" r="r" b="b"/>
              <a:pathLst>
                <a:path w="13" h="15">
                  <a:moveTo>
                    <a:pt x="9" y="0"/>
                  </a:moveTo>
                  <a:cubicBezTo>
                    <a:pt x="9" y="3"/>
                    <a:pt x="13" y="13"/>
                    <a:pt x="8" y="14"/>
                  </a:cubicBezTo>
                  <a:cubicBezTo>
                    <a:pt x="3" y="15"/>
                    <a:pt x="0" y="4"/>
                    <a:pt x="1" y="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2" name="Freeform 1466"/>
            <p:cNvSpPr>
              <a:spLocks/>
            </p:cNvSpPr>
            <p:nvPr/>
          </p:nvSpPr>
          <p:spPr bwMode="auto">
            <a:xfrm>
              <a:off x="3570" y="1589"/>
              <a:ext cx="3" cy="19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" y="0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4"/>
                    <a:pt x="0" y="2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3" name="Freeform 1467"/>
            <p:cNvSpPr>
              <a:spLocks/>
            </p:cNvSpPr>
            <p:nvPr/>
          </p:nvSpPr>
          <p:spPr bwMode="auto">
            <a:xfrm>
              <a:off x="3578" y="1843"/>
              <a:ext cx="27" cy="26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3" y="0"/>
                </a:cxn>
                <a:cxn ang="0">
                  <a:pos x="11" y="9"/>
                </a:cxn>
              </a:cxnLst>
              <a:rect l="0" t="0" r="r" b="b"/>
              <a:pathLst>
                <a:path w="11" h="10">
                  <a:moveTo>
                    <a:pt x="2" y="10"/>
                  </a:moveTo>
                  <a:cubicBezTo>
                    <a:pt x="0" y="7"/>
                    <a:pt x="1" y="3"/>
                    <a:pt x="3" y="0"/>
                  </a:cubicBezTo>
                  <a:cubicBezTo>
                    <a:pt x="5" y="3"/>
                    <a:pt x="8" y="7"/>
                    <a:pt x="11" y="9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4" name="Freeform 1468"/>
            <p:cNvSpPr>
              <a:spLocks/>
            </p:cNvSpPr>
            <p:nvPr/>
          </p:nvSpPr>
          <p:spPr bwMode="auto">
            <a:xfrm>
              <a:off x="3503" y="2088"/>
              <a:ext cx="30" cy="29"/>
            </a:xfrm>
            <a:custGeom>
              <a:avLst/>
              <a:gdLst/>
              <a:ahLst/>
              <a:cxnLst>
                <a:cxn ang="0">
                  <a:pos x="12" y="11"/>
                </a:cxn>
                <a:cxn ang="0">
                  <a:pos x="6" y="11"/>
                </a:cxn>
              </a:cxnLst>
              <a:rect l="0" t="0" r="r" b="b"/>
              <a:pathLst>
                <a:path w="12" h="11">
                  <a:moveTo>
                    <a:pt x="12" y="11"/>
                  </a:moveTo>
                  <a:cubicBezTo>
                    <a:pt x="10" y="0"/>
                    <a:pt x="0" y="4"/>
                    <a:pt x="6" y="1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5" name="Freeform 1469"/>
            <p:cNvSpPr>
              <a:spLocks/>
            </p:cNvSpPr>
            <p:nvPr/>
          </p:nvSpPr>
          <p:spPr bwMode="auto">
            <a:xfrm>
              <a:off x="3553" y="2192"/>
              <a:ext cx="10" cy="2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10"/>
                </a:cxn>
              </a:cxnLst>
              <a:rect l="0" t="0" r="r" b="b"/>
              <a:pathLst>
                <a:path w="4" h="10">
                  <a:moveTo>
                    <a:pt x="1" y="0"/>
                  </a:moveTo>
                  <a:cubicBezTo>
                    <a:pt x="0" y="4"/>
                    <a:pt x="1" y="8"/>
                    <a:pt x="4" y="1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6" name="Freeform 1470"/>
            <p:cNvSpPr>
              <a:spLocks/>
            </p:cNvSpPr>
            <p:nvPr/>
          </p:nvSpPr>
          <p:spPr bwMode="auto">
            <a:xfrm>
              <a:off x="3585" y="2293"/>
              <a:ext cx="5" cy="3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12"/>
                </a:cxn>
              </a:cxnLst>
              <a:rect l="0" t="0" r="r" b="b"/>
              <a:pathLst>
                <a:path w="2" h="12">
                  <a:moveTo>
                    <a:pt x="1" y="0"/>
                  </a:moveTo>
                  <a:cubicBezTo>
                    <a:pt x="1" y="4"/>
                    <a:pt x="0" y="8"/>
                    <a:pt x="2" y="12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7" name="Freeform 1471"/>
            <p:cNvSpPr>
              <a:spLocks/>
            </p:cNvSpPr>
            <p:nvPr/>
          </p:nvSpPr>
          <p:spPr bwMode="auto">
            <a:xfrm>
              <a:off x="3675" y="2325"/>
              <a:ext cx="10" cy="11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2" y="3"/>
                    <a:pt x="3" y="1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8" name="Freeform 1472"/>
            <p:cNvSpPr>
              <a:spLocks/>
            </p:cNvSpPr>
            <p:nvPr/>
          </p:nvSpPr>
          <p:spPr bwMode="auto">
            <a:xfrm>
              <a:off x="3673" y="2192"/>
              <a:ext cx="2" cy="19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" y="0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69" name="Freeform 1473"/>
            <p:cNvSpPr>
              <a:spLocks/>
            </p:cNvSpPr>
            <p:nvPr/>
          </p:nvSpPr>
          <p:spPr bwMode="auto">
            <a:xfrm>
              <a:off x="3630" y="2061"/>
              <a:ext cx="20" cy="35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" y="12"/>
                </a:cxn>
                <a:cxn ang="0">
                  <a:pos x="7" y="0"/>
                </a:cxn>
              </a:cxnLst>
              <a:rect l="0" t="0" r="r" b="b"/>
              <a:pathLst>
                <a:path w="8" h="13">
                  <a:moveTo>
                    <a:pt x="1" y="6"/>
                  </a:moveTo>
                  <a:cubicBezTo>
                    <a:pt x="0" y="8"/>
                    <a:pt x="0" y="10"/>
                    <a:pt x="1" y="12"/>
                  </a:cubicBezTo>
                  <a:cubicBezTo>
                    <a:pt x="8" y="13"/>
                    <a:pt x="8" y="5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0" name="Freeform 1474"/>
            <p:cNvSpPr>
              <a:spLocks/>
            </p:cNvSpPr>
            <p:nvPr/>
          </p:nvSpPr>
          <p:spPr bwMode="auto">
            <a:xfrm>
              <a:off x="3610" y="1973"/>
              <a:ext cx="1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1" name="Freeform 1475"/>
            <p:cNvSpPr>
              <a:spLocks/>
            </p:cNvSpPr>
            <p:nvPr/>
          </p:nvSpPr>
          <p:spPr bwMode="auto">
            <a:xfrm>
              <a:off x="3553" y="2384"/>
              <a:ext cx="22" cy="24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7" y="0"/>
                </a:cxn>
                <a:cxn ang="0">
                  <a:pos x="0" y="9"/>
                </a:cxn>
              </a:cxnLst>
              <a:rect l="0" t="0" r="r" b="b"/>
              <a:pathLst>
                <a:path w="9" h="9">
                  <a:moveTo>
                    <a:pt x="6" y="9"/>
                  </a:moveTo>
                  <a:cubicBezTo>
                    <a:pt x="8" y="6"/>
                    <a:pt x="9" y="3"/>
                    <a:pt x="7" y="0"/>
                  </a:cubicBezTo>
                  <a:cubicBezTo>
                    <a:pt x="3" y="1"/>
                    <a:pt x="1" y="5"/>
                    <a:pt x="0" y="9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2" name="Freeform 1476"/>
            <p:cNvSpPr>
              <a:spLocks/>
            </p:cNvSpPr>
            <p:nvPr/>
          </p:nvSpPr>
          <p:spPr bwMode="auto">
            <a:xfrm>
              <a:off x="3650" y="2440"/>
              <a:ext cx="33" cy="3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0" y="2"/>
                </a:cxn>
                <a:cxn ang="0">
                  <a:pos x="8" y="14"/>
                </a:cxn>
              </a:cxnLst>
              <a:rect l="0" t="0" r="r" b="b"/>
              <a:pathLst>
                <a:path w="13" h="14">
                  <a:moveTo>
                    <a:pt x="0" y="9"/>
                  </a:moveTo>
                  <a:cubicBezTo>
                    <a:pt x="2" y="7"/>
                    <a:pt x="6" y="0"/>
                    <a:pt x="10" y="2"/>
                  </a:cubicBezTo>
                  <a:cubicBezTo>
                    <a:pt x="13" y="4"/>
                    <a:pt x="9" y="12"/>
                    <a:pt x="8" y="14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3" name="Freeform 1477"/>
            <p:cNvSpPr>
              <a:spLocks/>
            </p:cNvSpPr>
            <p:nvPr/>
          </p:nvSpPr>
          <p:spPr bwMode="auto">
            <a:xfrm>
              <a:off x="3583" y="2584"/>
              <a:ext cx="40" cy="5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4" y="20"/>
                </a:cxn>
              </a:cxnLst>
              <a:rect l="0" t="0" r="r" b="b"/>
              <a:pathLst>
                <a:path w="16" h="20">
                  <a:moveTo>
                    <a:pt x="0" y="13"/>
                  </a:moveTo>
                  <a:cubicBezTo>
                    <a:pt x="5" y="0"/>
                    <a:pt x="16" y="13"/>
                    <a:pt x="4" y="2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4" name="Freeform 1478"/>
            <p:cNvSpPr>
              <a:spLocks/>
            </p:cNvSpPr>
            <p:nvPr/>
          </p:nvSpPr>
          <p:spPr bwMode="auto">
            <a:xfrm>
              <a:off x="3485" y="2469"/>
              <a:ext cx="50" cy="35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0" y="9"/>
                </a:cxn>
              </a:cxnLst>
              <a:rect l="0" t="0" r="r" b="b"/>
              <a:pathLst>
                <a:path w="20" h="13">
                  <a:moveTo>
                    <a:pt x="11" y="13"/>
                  </a:moveTo>
                  <a:cubicBezTo>
                    <a:pt x="20" y="3"/>
                    <a:pt x="4" y="0"/>
                    <a:pt x="0" y="9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5" name="Freeform 1479"/>
            <p:cNvSpPr>
              <a:spLocks/>
            </p:cNvSpPr>
            <p:nvPr/>
          </p:nvSpPr>
          <p:spPr bwMode="auto">
            <a:xfrm>
              <a:off x="3463" y="2544"/>
              <a:ext cx="25" cy="21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0" y="8"/>
                  </a:moveTo>
                  <a:cubicBezTo>
                    <a:pt x="1" y="3"/>
                    <a:pt x="6" y="2"/>
                    <a:pt x="1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6" name="Freeform 1480"/>
            <p:cNvSpPr>
              <a:spLocks/>
            </p:cNvSpPr>
            <p:nvPr/>
          </p:nvSpPr>
          <p:spPr bwMode="auto">
            <a:xfrm>
              <a:off x="3398" y="2621"/>
              <a:ext cx="22" cy="2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2" y="6"/>
                    <a:pt x="5" y="2"/>
                    <a:pt x="9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7" name="Freeform 1481"/>
            <p:cNvSpPr>
              <a:spLocks/>
            </p:cNvSpPr>
            <p:nvPr/>
          </p:nvSpPr>
          <p:spPr bwMode="auto">
            <a:xfrm>
              <a:off x="3495" y="2701"/>
              <a:ext cx="18" cy="2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7" y="0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cubicBezTo>
                    <a:pt x="3" y="6"/>
                    <a:pt x="5" y="3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8" name="Freeform 1482"/>
            <p:cNvSpPr>
              <a:spLocks/>
            </p:cNvSpPr>
            <p:nvPr/>
          </p:nvSpPr>
          <p:spPr bwMode="auto">
            <a:xfrm>
              <a:off x="3388" y="2851"/>
              <a:ext cx="15" cy="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2"/>
                    <a:pt x="4" y="1"/>
                    <a:pt x="6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79" name="Freeform 1483"/>
            <p:cNvSpPr>
              <a:spLocks/>
            </p:cNvSpPr>
            <p:nvPr/>
          </p:nvSpPr>
          <p:spPr bwMode="auto">
            <a:xfrm>
              <a:off x="2980" y="2851"/>
              <a:ext cx="25" cy="24"/>
            </a:xfrm>
            <a:custGeom>
              <a:avLst/>
              <a:gdLst/>
              <a:ahLst/>
              <a:cxnLst>
                <a:cxn ang="0">
                  <a:pos x="5" y="9"/>
                </a:cxn>
                <a:cxn ang="0">
                  <a:pos x="1" y="0"/>
                </a:cxn>
                <a:cxn ang="0">
                  <a:pos x="10" y="3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0" y="8"/>
                    <a:pt x="0" y="3"/>
                    <a:pt x="1" y="0"/>
                  </a:cubicBezTo>
                  <a:cubicBezTo>
                    <a:pt x="4" y="0"/>
                    <a:pt x="8" y="0"/>
                    <a:pt x="10" y="3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0" name="Freeform 1484"/>
            <p:cNvSpPr>
              <a:spLocks/>
            </p:cNvSpPr>
            <p:nvPr/>
          </p:nvSpPr>
          <p:spPr bwMode="auto">
            <a:xfrm>
              <a:off x="2770" y="2939"/>
              <a:ext cx="23" cy="29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9" y="0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4" y="9"/>
                    <a:pt x="6" y="4"/>
                    <a:pt x="9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1" name="Freeform 1485"/>
            <p:cNvSpPr>
              <a:spLocks/>
            </p:cNvSpPr>
            <p:nvPr/>
          </p:nvSpPr>
          <p:spPr bwMode="auto">
            <a:xfrm>
              <a:off x="2198" y="2216"/>
              <a:ext cx="25" cy="35"/>
            </a:xfrm>
            <a:custGeom>
              <a:avLst/>
              <a:gdLst/>
              <a:ahLst/>
              <a:cxnLst>
                <a:cxn ang="0">
                  <a:pos x="1" y="13"/>
                </a:cxn>
                <a:cxn ang="0">
                  <a:pos x="2" y="0"/>
                </a:cxn>
                <a:cxn ang="0">
                  <a:pos x="10" y="11"/>
                </a:cxn>
              </a:cxnLst>
              <a:rect l="0" t="0" r="r" b="b"/>
              <a:pathLst>
                <a:path w="10" h="13">
                  <a:moveTo>
                    <a:pt x="1" y="13"/>
                  </a:moveTo>
                  <a:cubicBezTo>
                    <a:pt x="1" y="9"/>
                    <a:pt x="0" y="4"/>
                    <a:pt x="2" y="0"/>
                  </a:cubicBezTo>
                  <a:cubicBezTo>
                    <a:pt x="5" y="3"/>
                    <a:pt x="8" y="7"/>
                    <a:pt x="10" y="1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2" name="Freeform 1486"/>
            <p:cNvSpPr>
              <a:spLocks/>
            </p:cNvSpPr>
            <p:nvPr/>
          </p:nvSpPr>
          <p:spPr bwMode="auto">
            <a:xfrm>
              <a:off x="2188" y="2061"/>
              <a:ext cx="22" cy="3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0"/>
                </a:cxn>
                <a:cxn ang="0">
                  <a:pos x="9" y="11"/>
                </a:cxn>
              </a:cxnLst>
              <a:rect l="0" t="0" r="r" b="b"/>
              <a:pathLst>
                <a:path w="9" h="11">
                  <a:moveTo>
                    <a:pt x="0" y="9"/>
                  </a:moveTo>
                  <a:cubicBezTo>
                    <a:pt x="1" y="6"/>
                    <a:pt x="2" y="2"/>
                    <a:pt x="5" y="0"/>
                  </a:cubicBezTo>
                  <a:cubicBezTo>
                    <a:pt x="7" y="3"/>
                    <a:pt x="9" y="7"/>
                    <a:pt x="9" y="1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3" name="Freeform 1487"/>
            <p:cNvSpPr>
              <a:spLocks/>
            </p:cNvSpPr>
            <p:nvPr/>
          </p:nvSpPr>
          <p:spPr bwMode="auto">
            <a:xfrm>
              <a:off x="2200" y="1941"/>
              <a:ext cx="23" cy="27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0"/>
                </a:cxn>
                <a:cxn ang="0">
                  <a:pos x="9" y="8"/>
                </a:cxn>
              </a:cxnLst>
              <a:rect l="0" t="0" r="r" b="b"/>
              <a:pathLst>
                <a:path w="9" h="10">
                  <a:moveTo>
                    <a:pt x="0" y="10"/>
                  </a:moveTo>
                  <a:cubicBezTo>
                    <a:pt x="1" y="6"/>
                    <a:pt x="1" y="2"/>
                    <a:pt x="5" y="0"/>
                  </a:cubicBezTo>
                  <a:cubicBezTo>
                    <a:pt x="7" y="2"/>
                    <a:pt x="8" y="4"/>
                    <a:pt x="9" y="8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4" name="Freeform 1488"/>
            <p:cNvSpPr>
              <a:spLocks/>
            </p:cNvSpPr>
            <p:nvPr/>
          </p:nvSpPr>
          <p:spPr bwMode="auto">
            <a:xfrm>
              <a:off x="2215" y="1803"/>
              <a:ext cx="23" cy="34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" y="13"/>
                </a:cxn>
                <a:cxn ang="0">
                  <a:pos x="7" y="0"/>
                </a:cxn>
              </a:cxnLst>
              <a:rect l="0" t="0" r="r" b="b"/>
              <a:pathLst>
                <a:path w="9" h="13">
                  <a:moveTo>
                    <a:pt x="1" y="5"/>
                  </a:moveTo>
                  <a:cubicBezTo>
                    <a:pt x="0" y="8"/>
                    <a:pt x="0" y="11"/>
                    <a:pt x="3" y="13"/>
                  </a:cubicBezTo>
                  <a:cubicBezTo>
                    <a:pt x="7" y="11"/>
                    <a:pt x="9" y="5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5" name="Freeform 1489"/>
            <p:cNvSpPr>
              <a:spLocks/>
            </p:cNvSpPr>
            <p:nvPr/>
          </p:nvSpPr>
          <p:spPr bwMode="auto">
            <a:xfrm>
              <a:off x="2268" y="1696"/>
              <a:ext cx="2" cy="1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1"/>
                    <a:pt x="0" y="2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6" name="Freeform 1490"/>
            <p:cNvSpPr>
              <a:spLocks/>
            </p:cNvSpPr>
            <p:nvPr/>
          </p:nvSpPr>
          <p:spPr bwMode="auto">
            <a:xfrm>
              <a:off x="2268" y="1587"/>
              <a:ext cx="2" cy="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7" name="Freeform 1491"/>
            <p:cNvSpPr>
              <a:spLocks/>
            </p:cNvSpPr>
            <p:nvPr/>
          </p:nvSpPr>
          <p:spPr bwMode="auto">
            <a:xfrm>
              <a:off x="2098" y="2424"/>
              <a:ext cx="42" cy="59"/>
            </a:xfrm>
            <a:custGeom>
              <a:avLst/>
              <a:gdLst/>
              <a:ahLst/>
              <a:cxnLst>
                <a:cxn ang="0">
                  <a:pos x="17" y="15"/>
                </a:cxn>
                <a:cxn ang="0">
                  <a:pos x="16" y="21"/>
                </a:cxn>
              </a:cxnLst>
              <a:rect l="0" t="0" r="r" b="b"/>
              <a:pathLst>
                <a:path w="17" h="22">
                  <a:moveTo>
                    <a:pt x="17" y="15"/>
                  </a:moveTo>
                  <a:cubicBezTo>
                    <a:pt x="13" y="0"/>
                    <a:pt x="0" y="22"/>
                    <a:pt x="16" y="2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8" name="Freeform 1492"/>
            <p:cNvSpPr>
              <a:spLocks/>
            </p:cNvSpPr>
            <p:nvPr/>
          </p:nvSpPr>
          <p:spPr bwMode="auto">
            <a:xfrm>
              <a:off x="2223" y="2563"/>
              <a:ext cx="32" cy="53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4" y="11"/>
                </a:cxn>
                <a:cxn ang="0">
                  <a:pos x="9" y="18"/>
                </a:cxn>
                <a:cxn ang="0">
                  <a:pos x="0" y="18"/>
                </a:cxn>
              </a:cxnLst>
              <a:rect l="0" t="0" r="r" b="b"/>
              <a:pathLst>
                <a:path w="13" h="20">
                  <a:moveTo>
                    <a:pt x="8" y="7"/>
                  </a:moveTo>
                  <a:cubicBezTo>
                    <a:pt x="3" y="0"/>
                    <a:pt x="0" y="6"/>
                    <a:pt x="4" y="11"/>
                  </a:cubicBezTo>
                  <a:cubicBezTo>
                    <a:pt x="6" y="14"/>
                    <a:pt x="13" y="13"/>
                    <a:pt x="9" y="18"/>
                  </a:cubicBezTo>
                  <a:cubicBezTo>
                    <a:pt x="8" y="20"/>
                    <a:pt x="1" y="19"/>
                    <a:pt x="0" y="18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89" name="Freeform 1493"/>
            <p:cNvSpPr>
              <a:spLocks/>
            </p:cNvSpPr>
            <p:nvPr/>
          </p:nvSpPr>
          <p:spPr bwMode="auto">
            <a:xfrm>
              <a:off x="2578" y="1517"/>
              <a:ext cx="12" cy="6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2"/>
                    <a:pt x="1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0" name="Freeform 1494"/>
            <p:cNvSpPr>
              <a:spLocks/>
            </p:cNvSpPr>
            <p:nvPr/>
          </p:nvSpPr>
          <p:spPr bwMode="auto">
            <a:xfrm>
              <a:off x="2708" y="1541"/>
              <a:ext cx="20" cy="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0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1"/>
                    <a:pt x="5" y="1"/>
                    <a:pt x="8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1" name="Freeform 1495"/>
            <p:cNvSpPr>
              <a:spLocks/>
            </p:cNvSpPr>
            <p:nvPr/>
          </p:nvSpPr>
          <p:spPr bwMode="auto">
            <a:xfrm>
              <a:off x="2825" y="1547"/>
              <a:ext cx="23" cy="2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" y="9"/>
                </a:cxn>
                <a:cxn ang="0">
                  <a:pos x="9" y="7"/>
                </a:cxn>
              </a:cxnLst>
              <a:rect l="0" t="0" r="r" b="b"/>
              <a:pathLst>
                <a:path w="9" h="10">
                  <a:moveTo>
                    <a:pt x="7" y="0"/>
                  </a:moveTo>
                  <a:cubicBezTo>
                    <a:pt x="2" y="0"/>
                    <a:pt x="0" y="5"/>
                    <a:pt x="2" y="9"/>
                  </a:cubicBezTo>
                  <a:cubicBezTo>
                    <a:pt x="4" y="10"/>
                    <a:pt x="7" y="9"/>
                    <a:pt x="9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2" name="Freeform 1496"/>
            <p:cNvSpPr>
              <a:spLocks/>
            </p:cNvSpPr>
            <p:nvPr/>
          </p:nvSpPr>
          <p:spPr bwMode="auto">
            <a:xfrm>
              <a:off x="2943" y="1539"/>
              <a:ext cx="20" cy="2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7"/>
                </a:cxn>
                <a:cxn ang="0">
                  <a:pos x="8" y="7"/>
                </a:cxn>
              </a:cxnLst>
              <a:rect l="0" t="0" r="r" b="b"/>
              <a:pathLst>
                <a:path w="8" h="9">
                  <a:moveTo>
                    <a:pt x="5" y="0"/>
                  </a:moveTo>
                  <a:cubicBezTo>
                    <a:pt x="4" y="3"/>
                    <a:pt x="0" y="3"/>
                    <a:pt x="1" y="7"/>
                  </a:cubicBezTo>
                  <a:cubicBezTo>
                    <a:pt x="3" y="8"/>
                    <a:pt x="5" y="9"/>
                    <a:pt x="8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3" name="Freeform 1497"/>
            <p:cNvSpPr>
              <a:spLocks/>
            </p:cNvSpPr>
            <p:nvPr/>
          </p:nvSpPr>
          <p:spPr bwMode="auto">
            <a:xfrm>
              <a:off x="3058" y="1544"/>
              <a:ext cx="15" cy="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6" y="0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3" y="3"/>
                    <a:pt x="5" y="2"/>
                    <a:pt x="6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4" name="Freeform 1498"/>
            <p:cNvSpPr>
              <a:spLocks/>
            </p:cNvSpPr>
            <p:nvPr/>
          </p:nvSpPr>
          <p:spPr bwMode="auto">
            <a:xfrm>
              <a:off x="3155" y="1488"/>
              <a:ext cx="38" cy="29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5" y="4"/>
                </a:cxn>
              </a:cxnLst>
              <a:rect l="0" t="0" r="r" b="b"/>
              <a:pathLst>
                <a:path w="15" h="11">
                  <a:moveTo>
                    <a:pt x="13" y="0"/>
                  </a:moveTo>
                  <a:cubicBezTo>
                    <a:pt x="0" y="1"/>
                    <a:pt x="5" y="11"/>
                    <a:pt x="15" y="4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5" name="Freeform 1499"/>
            <p:cNvSpPr>
              <a:spLocks/>
            </p:cNvSpPr>
            <p:nvPr/>
          </p:nvSpPr>
          <p:spPr bwMode="auto">
            <a:xfrm>
              <a:off x="3280" y="1429"/>
              <a:ext cx="5" cy="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1" y="2"/>
                    <a:pt x="0" y="2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6" name="Freeform 1500"/>
            <p:cNvSpPr>
              <a:spLocks/>
            </p:cNvSpPr>
            <p:nvPr/>
          </p:nvSpPr>
          <p:spPr bwMode="auto">
            <a:xfrm>
              <a:off x="3348" y="1381"/>
              <a:ext cx="7" cy="1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7" name="Freeform 1501"/>
            <p:cNvSpPr>
              <a:spLocks/>
            </p:cNvSpPr>
            <p:nvPr/>
          </p:nvSpPr>
          <p:spPr bwMode="auto">
            <a:xfrm>
              <a:off x="3365" y="1264"/>
              <a:ext cx="10" cy="1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2" y="1"/>
                    <a:pt x="1" y="3"/>
                    <a:pt x="0" y="6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8" name="Freeform 1502"/>
            <p:cNvSpPr>
              <a:spLocks/>
            </p:cNvSpPr>
            <p:nvPr/>
          </p:nvSpPr>
          <p:spPr bwMode="auto">
            <a:xfrm>
              <a:off x="2948" y="1371"/>
              <a:ext cx="15" cy="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199" name="Freeform 1503"/>
            <p:cNvSpPr>
              <a:spLocks/>
            </p:cNvSpPr>
            <p:nvPr/>
          </p:nvSpPr>
          <p:spPr bwMode="auto">
            <a:xfrm>
              <a:off x="2813" y="1371"/>
              <a:ext cx="30" cy="34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0" y="9"/>
                </a:cxn>
                <a:cxn ang="0">
                  <a:pos x="10" y="0"/>
                </a:cxn>
              </a:cxnLst>
              <a:rect l="0" t="0" r="r" b="b"/>
              <a:pathLst>
                <a:path w="12" h="13">
                  <a:moveTo>
                    <a:pt x="11" y="11"/>
                  </a:moveTo>
                  <a:cubicBezTo>
                    <a:pt x="8" y="12"/>
                    <a:pt x="2" y="13"/>
                    <a:pt x="0" y="9"/>
                  </a:cubicBezTo>
                  <a:cubicBezTo>
                    <a:pt x="2" y="5"/>
                    <a:pt x="12" y="6"/>
                    <a:pt x="1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0" name="Freeform 1504"/>
            <p:cNvSpPr>
              <a:spLocks/>
            </p:cNvSpPr>
            <p:nvPr/>
          </p:nvSpPr>
          <p:spPr bwMode="auto">
            <a:xfrm>
              <a:off x="2668" y="1355"/>
              <a:ext cx="42" cy="40"/>
            </a:xfrm>
            <a:custGeom>
              <a:avLst/>
              <a:gdLst/>
              <a:ahLst/>
              <a:cxnLst>
                <a:cxn ang="0">
                  <a:pos x="9" y="15"/>
                </a:cxn>
                <a:cxn ang="0">
                  <a:pos x="0" y="10"/>
                </a:cxn>
                <a:cxn ang="0">
                  <a:pos x="11" y="7"/>
                </a:cxn>
                <a:cxn ang="0">
                  <a:pos x="2" y="0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1" y="14"/>
                    <a:pt x="0" y="10"/>
                  </a:cubicBezTo>
                  <a:cubicBezTo>
                    <a:pt x="3" y="7"/>
                    <a:pt x="8" y="9"/>
                    <a:pt x="11" y="7"/>
                  </a:cubicBezTo>
                  <a:cubicBezTo>
                    <a:pt x="17" y="2"/>
                    <a:pt x="7" y="1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1" name="Freeform 1505"/>
            <p:cNvSpPr>
              <a:spLocks/>
            </p:cNvSpPr>
            <p:nvPr/>
          </p:nvSpPr>
          <p:spPr bwMode="auto">
            <a:xfrm>
              <a:off x="2548" y="1344"/>
              <a:ext cx="15" cy="11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cubicBezTo>
                    <a:pt x="3" y="4"/>
                    <a:pt x="1" y="3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2" name="Freeform 1506"/>
            <p:cNvSpPr>
              <a:spLocks/>
            </p:cNvSpPr>
            <p:nvPr/>
          </p:nvSpPr>
          <p:spPr bwMode="auto">
            <a:xfrm>
              <a:off x="2455" y="1261"/>
              <a:ext cx="15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3"/>
                    <a:pt x="2" y="5"/>
                    <a:pt x="6" y="6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3" name="Freeform 1507"/>
            <p:cNvSpPr>
              <a:spLocks/>
            </p:cNvSpPr>
            <p:nvPr/>
          </p:nvSpPr>
          <p:spPr bwMode="auto">
            <a:xfrm>
              <a:off x="2348" y="1331"/>
              <a:ext cx="32" cy="37"/>
            </a:xfrm>
            <a:custGeom>
              <a:avLst/>
              <a:gdLst/>
              <a:ahLst/>
              <a:cxnLst>
                <a:cxn ang="0">
                  <a:pos x="13" y="9"/>
                </a:cxn>
                <a:cxn ang="0">
                  <a:pos x="11" y="13"/>
                </a:cxn>
              </a:cxnLst>
              <a:rect l="0" t="0" r="r" b="b"/>
              <a:pathLst>
                <a:path w="13" h="14">
                  <a:moveTo>
                    <a:pt x="13" y="9"/>
                  </a:moveTo>
                  <a:cubicBezTo>
                    <a:pt x="7" y="0"/>
                    <a:pt x="0" y="14"/>
                    <a:pt x="11" y="13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4" name="Freeform 1508"/>
            <p:cNvSpPr>
              <a:spLocks/>
            </p:cNvSpPr>
            <p:nvPr/>
          </p:nvSpPr>
          <p:spPr bwMode="auto">
            <a:xfrm>
              <a:off x="2483" y="1461"/>
              <a:ext cx="27" cy="22"/>
            </a:xfrm>
            <a:custGeom>
              <a:avLst/>
              <a:gdLst/>
              <a:ahLst/>
              <a:cxnLst>
                <a:cxn ang="0">
                  <a:pos x="11" y="3"/>
                </a:cxn>
                <a:cxn ang="0">
                  <a:pos x="0" y="1"/>
                </a:cxn>
                <a:cxn ang="0">
                  <a:pos x="8" y="8"/>
                </a:cxn>
              </a:cxnLst>
              <a:rect l="0" t="0" r="r" b="b"/>
              <a:pathLst>
                <a:path w="11" h="8">
                  <a:moveTo>
                    <a:pt x="11" y="3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1" y="4"/>
                    <a:pt x="4" y="7"/>
                    <a:pt x="8" y="8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5" name="Freeform 1509"/>
            <p:cNvSpPr>
              <a:spLocks/>
            </p:cNvSpPr>
            <p:nvPr/>
          </p:nvSpPr>
          <p:spPr bwMode="auto">
            <a:xfrm>
              <a:off x="2150" y="1179"/>
              <a:ext cx="40" cy="48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3" y="18"/>
                </a:cxn>
              </a:cxnLst>
              <a:rect l="0" t="0" r="r" b="b"/>
              <a:pathLst>
                <a:path w="16" h="18">
                  <a:moveTo>
                    <a:pt x="16" y="12"/>
                  </a:moveTo>
                  <a:cubicBezTo>
                    <a:pt x="10" y="0"/>
                    <a:pt x="0" y="16"/>
                    <a:pt x="13" y="18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6" name="Freeform 1510"/>
            <p:cNvSpPr>
              <a:spLocks/>
            </p:cNvSpPr>
            <p:nvPr/>
          </p:nvSpPr>
          <p:spPr bwMode="auto">
            <a:xfrm>
              <a:off x="2068" y="1291"/>
              <a:ext cx="17" cy="1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4" y="1"/>
                    <a:pt x="1" y="4"/>
                    <a:pt x="0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7" name="Freeform 1511"/>
            <p:cNvSpPr>
              <a:spLocks/>
            </p:cNvSpPr>
            <p:nvPr/>
          </p:nvSpPr>
          <p:spPr bwMode="auto">
            <a:xfrm>
              <a:off x="2085" y="1395"/>
              <a:ext cx="33" cy="45"/>
            </a:xfrm>
            <a:custGeom>
              <a:avLst/>
              <a:gdLst/>
              <a:ahLst/>
              <a:cxnLst>
                <a:cxn ang="0">
                  <a:pos x="11" y="7"/>
                </a:cxn>
                <a:cxn ang="0">
                  <a:pos x="7" y="17"/>
                </a:cxn>
                <a:cxn ang="0">
                  <a:pos x="4" y="0"/>
                </a:cxn>
              </a:cxnLst>
              <a:rect l="0" t="0" r="r" b="b"/>
              <a:pathLst>
                <a:path w="13" h="17">
                  <a:moveTo>
                    <a:pt x="11" y="7"/>
                  </a:moveTo>
                  <a:cubicBezTo>
                    <a:pt x="10" y="10"/>
                    <a:pt x="13" y="17"/>
                    <a:pt x="7" y="17"/>
                  </a:cubicBezTo>
                  <a:cubicBezTo>
                    <a:pt x="0" y="16"/>
                    <a:pt x="1" y="4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8" name="Freeform 1512"/>
            <p:cNvSpPr>
              <a:spLocks/>
            </p:cNvSpPr>
            <p:nvPr/>
          </p:nvSpPr>
          <p:spPr bwMode="auto">
            <a:xfrm>
              <a:off x="2260" y="1131"/>
              <a:ext cx="30" cy="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7"/>
                </a:cxn>
              </a:cxnLst>
              <a:rect l="0" t="0" r="r" b="b"/>
              <a:pathLst>
                <a:path w="12" h="7">
                  <a:moveTo>
                    <a:pt x="0" y="0"/>
                  </a:moveTo>
                  <a:cubicBezTo>
                    <a:pt x="2" y="5"/>
                    <a:pt x="9" y="3"/>
                    <a:pt x="12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09" name="Freeform 1513"/>
            <p:cNvSpPr>
              <a:spLocks/>
            </p:cNvSpPr>
            <p:nvPr/>
          </p:nvSpPr>
          <p:spPr bwMode="auto">
            <a:xfrm>
              <a:off x="2365" y="1197"/>
              <a:ext cx="20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6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cubicBezTo>
                    <a:pt x="3" y="2"/>
                    <a:pt x="5" y="4"/>
                    <a:pt x="8" y="6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0" name="Freeform 1514"/>
            <p:cNvSpPr>
              <a:spLocks/>
            </p:cNvSpPr>
            <p:nvPr/>
          </p:nvSpPr>
          <p:spPr bwMode="auto">
            <a:xfrm>
              <a:off x="2273" y="2397"/>
              <a:ext cx="40" cy="46"/>
            </a:xfrm>
            <a:custGeom>
              <a:avLst/>
              <a:gdLst/>
              <a:ahLst/>
              <a:cxnLst>
                <a:cxn ang="0">
                  <a:pos x="14" y="17"/>
                </a:cxn>
                <a:cxn ang="0">
                  <a:pos x="16" y="10"/>
                </a:cxn>
              </a:cxnLst>
              <a:rect l="0" t="0" r="r" b="b"/>
              <a:pathLst>
                <a:path w="16" h="17">
                  <a:moveTo>
                    <a:pt x="14" y="17"/>
                  </a:moveTo>
                  <a:cubicBezTo>
                    <a:pt x="0" y="14"/>
                    <a:pt x="12" y="0"/>
                    <a:pt x="16" y="1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1" name="Freeform 1515"/>
            <p:cNvSpPr>
              <a:spLocks/>
            </p:cNvSpPr>
            <p:nvPr/>
          </p:nvSpPr>
          <p:spPr bwMode="auto">
            <a:xfrm>
              <a:off x="2060" y="2285"/>
              <a:ext cx="25" cy="4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8" y="8"/>
                </a:cxn>
                <a:cxn ang="0">
                  <a:pos x="0" y="0"/>
                </a:cxn>
              </a:cxnLst>
              <a:rect l="0" t="0" r="r" b="b"/>
              <a:pathLst>
                <a:path w="10" h="16">
                  <a:moveTo>
                    <a:pt x="7" y="0"/>
                  </a:moveTo>
                  <a:cubicBezTo>
                    <a:pt x="8" y="2"/>
                    <a:pt x="10" y="6"/>
                    <a:pt x="8" y="8"/>
                  </a:cubicBezTo>
                  <a:cubicBezTo>
                    <a:pt x="3" y="16"/>
                    <a:pt x="1" y="3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2" name="Freeform 1516"/>
            <p:cNvSpPr>
              <a:spLocks/>
            </p:cNvSpPr>
            <p:nvPr/>
          </p:nvSpPr>
          <p:spPr bwMode="auto">
            <a:xfrm>
              <a:off x="2083" y="2120"/>
              <a:ext cx="1" cy="2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0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cubicBezTo>
                    <a:pt x="0" y="6"/>
                    <a:pt x="0" y="3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3" name="Freeform 1517"/>
            <p:cNvSpPr>
              <a:spLocks/>
            </p:cNvSpPr>
            <p:nvPr/>
          </p:nvSpPr>
          <p:spPr bwMode="auto">
            <a:xfrm>
              <a:off x="3458" y="1357"/>
              <a:ext cx="5" cy="19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2" y="0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4"/>
                    <a:pt x="0" y="2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4" name="Freeform 1518"/>
            <p:cNvSpPr>
              <a:spLocks/>
            </p:cNvSpPr>
            <p:nvPr/>
          </p:nvSpPr>
          <p:spPr bwMode="auto">
            <a:xfrm>
              <a:off x="3468" y="1485"/>
              <a:ext cx="2" cy="16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" y="0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0" y="4"/>
                    <a:pt x="0" y="2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5" name="Freeform 1519"/>
            <p:cNvSpPr>
              <a:spLocks/>
            </p:cNvSpPr>
            <p:nvPr/>
          </p:nvSpPr>
          <p:spPr bwMode="auto">
            <a:xfrm>
              <a:off x="3510" y="1992"/>
              <a:ext cx="8" cy="11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1" y="4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0" y="1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6" name="Freeform 1520"/>
            <p:cNvSpPr>
              <a:spLocks/>
            </p:cNvSpPr>
            <p:nvPr/>
          </p:nvSpPr>
          <p:spPr bwMode="auto">
            <a:xfrm>
              <a:off x="2133" y="1672"/>
              <a:ext cx="5" cy="16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cubicBezTo>
                    <a:pt x="1" y="4"/>
                    <a:pt x="0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7" name="Freeform 1521"/>
            <p:cNvSpPr>
              <a:spLocks/>
            </p:cNvSpPr>
            <p:nvPr/>
          </p:nvSpPr>
          <p:spPr bwMode="auto">
            <a:xfrm>
              <a:off x="2125" y="1533"/>
              <a:ext cx="5" cy="1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4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1" y="1"/>
                    <a:pt x="0" y="3"/>
                    <a:pt x="1" y="4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8" name="Freeform 1522"/>
            <p:cNvSpPr>
              <a:spLocks/>
            </p:cNvSpPr>
            <p:nvPr/>
          </p:nvSpPr>
          <p:spPr bwMode="auto">
            <a:xfrm>
              <a:off x="2098" y="1989"/>
              <a:ext cx="5" cy="2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2" y="0"/>
                </a:cxn>
              </a:cxnLst>
              <a:rect l="0" t="0" r="r" b="b"/>
              <a:pathLst>
                <a:path w="2" h="8">
                  <a:moveTo>
                    <a:pt x="0" y="8"/>
                  </a:moveTo>
                  <a:cubicBezTo>
                    <a:pt x="1" y="5"/>
                    <a:pt x="1" y="2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19" name="Freeform 1523"/>
            <p:cNvSpPr>
              <a:spLocks/>
            </p:cNvSpPr>
            <p:nvPr/>
          </p:nvSpPr>
          <p:spPr bwMode="auto">
            <a:xfrm>
              <a:off x="2135" y="1837"/>
              <a:ext cx="10" cy="27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0"/>
                </a:cxn>
              </a:cxnLst>
              <a:rect l="0" t="0" r="r" b="b"/>
              <a:pathLst>
                <a:path w="4" h="10">
                  <a:moveTo>
                    <a:pt x="0" y="10"/>
                  </a:moveTo>
                  <a:cubicBezTo>
                    <a:pt x="1" y="7"/>
                    <a:pt x="2" y="3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  <p:sp>
          <p:nvSpPr>
            <p:cNvPr id="1220" name="Freeform 1524"/>
            <p:cNvSpPr>
              <a:spLocks/>
            </p:cNvSpPr>
            <p:nvPr/>
          </p:nvSpPr>
          <p:spPr bwMode="auto">
            <a:xfrm>
              <a:off x="2248" y="1275"/>
              <a:ext cx="40" cy="32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2" y="8"/>
                </a:cxn>
                <a:cxn ang="0">
                  <a:pos x="0" y="7"/>
                </a:cxn>
              </a:cxnLst>
              <a:rect l="0" t="0" r="r" b="b"/>
              <a:pathLst>
                <a:path w="16" h="12">
                  <a:moveTo>
                    <a:pt x="16" y="3"/>
                  </a:moveTo>
                  <a:cubicBezTo>
                    <a:pt x="9" y="0"/>
                    <a:pt x="5" y="3"/>
                    <a:pt x="12" y="8"/>
                  </a:cubicBezTo>
                  <a:cubicBezTo>
                    <a:pt x="8" y="12"/>
                    <a:pt x="4" y="9"/>
                    <a:pt x="0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 b="1">
                <a:latin typeface="Bookman Old Style" pitchFamily="18" charset="0"/>
              </a:endParaRPr>
            </a:p>
          </p:txBody>
        </p:sp>
      </p:grpSp>
      <p:grpSp>
        <p:nvGrpSpPr>
          <p:cNvPr id="1787" name="Group 3"/>
          <p:cNvGrpSpPr>
            <a:grpSpLocks/>
          </p:cNvGrpSpPr>
          <p:nvPr/>
        </p:nvGrpSpPr>
        <p:grpSpPr bwMode="auto">
          <a:xfrm>
            <a:off x="552450" y="938829"/>
            <a:ext cx="2267284" cy="2928332"/>
            <a:chOff x="2491" y="1003"/>
            <a:chExt cx="1753" cy="2568"/>
          </a:xfrm>
        </p:grpSpPr>
        <p:sp>
          <p:nvSpPr>
            <p:cNvPr id="1788" name="Freeform 1787"/>
            <p:cNvSpPr>
              <a:spLocks/>
            </p:cNvSpPr>
            <p:nvPr/>
          </p:nvSpPr>
          <p:spPr bwMode="auto">
            <a:xfrm>
              <a:off x="4186" y="2368"/>
              <a:ext cx="38" cy="9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4" y="22"/>
                </a:cxn>
                <a:cxn ang="0">
                  <a:pos x="0" y="30"/>
                </a:cxn>
                <a:cxn ang="0">
                  <a:pos x="11" y="11"/>
                </a:cxn>
              </a:cxnLst>
              <a:rect l="0" t="0" r="r" b="b"/>
              <a:pathLst>
                <a:path w="15" h="34">
                  <a:moveTo>
                    <a:pt x="12" y="0"/>
                  </a:moveTo>
                  <a:cubicBezTo>
                    <a:pt x="13" y="7"/>
                    <a:pt x="15" y="15"/>
                    <a:pt x="14" y="22"/>
                  </a:cubicBezTo>
                  <a:cubicBezTo>
                    <a:pt x="13" y="34"/>
                    <a:pt x="10" y="32"/>
                    <a:pt x="0" y="30"/>
                  </a:cubicBezTo>
                  <a:cubicBezTo>
                    <a:pt x="10" y="28"/>
                    <a:pt x="10" y="21"/>
                    <a:pt x="11" y="11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89" name="Freeform 1788"/>
            <p:cNvSpPr>
              <a:spLocks/>
            </p:cNvSpPr>
            <p:nvPr/>
          </p:nvSpPr>
          <p:spPr bwMode="auto">
            <a:xfrm>
              <a:off x="2491" y="1003"/>
              <a:ext cx="1753" cy="2568"/>
            </a:xfrm>
            <a:custGeom>
              <a:avLst/>
              <a:gdLst/>
              <a:ahLst/>
              <a:cxnLst>
                <a:cxn ang="0">
                  <a:pos x="687" y="498"/>
                </a:cxn>
                <a:cxn ang="0">
                  <a:pos x="667" y="413"/>
                </a:cxn>
                <a:cxn ang="0">
                  <a:pos x="650" y="312"/>
                </a:cxn>
                <a:cxn ang="0">
                  <a:pos x="644" y="238"/>
                </a:cxn>
                <a:cxn ang="0">
                  <a:pos x="647" y="156"/>
                </a:cxn>
                <a:cxn ang="0">
                  <a:pos x="642" y="63"/>
                </a:cxn>
                <a:cxn ang="0">
                  <a:pos x="584" y="5"/>
                </a:cxn>
                <a:cxn ang="0">
                  <a:pos x="518" y="57"/>
                </a:cxn>
                <a:cxn ang="0">
                  <a:pos x="483" y="117"/>
                </a:cxn>
                <a:cxn ang="0">
                  <a:pos x="426" y="163"/>
                </a:cxn>
                <a:cxn ang="0">
                  <a:pos x="327" y="175"/>
                </a:cxn>
                <a:cxn ang="0">
                  <a:pos x="235" y="167"/>
                </a:cxn>
                <a:cxn ang="0">
                  <a:pos x="161" y="120"/>
                </a:cxn>
                <a:cxn ang="0">
                  <a:pos x="70" y="84"/>
                </a:cxn>
                <a:cxn ang="0">
                  <a:pos x="22" y="127"/>
                </a:cxn>
                <a:cxn ang="0">
                  <a:pos x="27" y="256"/>
                </a:cxn>
                <a:cxn ang="0">
                  <a:pos x="22" y="367"/>
                </a:cxn>
                <a:cxn ang="0">
                  <a:pos x="13" y="477"/>
                </a:cxn>
                <a:cxn ang="0">
                  <a:pos x="45" y="610"/>
                </a:cxn>
                <a:cxn ang="0">
                  <a:pos x="162" y="703"/>
                </a:cxn>
                <a:cxn ang="0">
                  <a:pos x="200" y="658"/>
                </a:cxn>
                <a:cxn ang="0">
                  <a:pos x="192" y="654"/>
                </a:cxn>
                <a:cxn ang="0">
                  <a:pos x="207" y="649"/>
                </a:cxn>
                <a:cxn ang="0">
                  <a:pos x="158" y="550"/>
                </a:cxn>
                <a:cxn ang="0">
                  <a:pos x="129" y="463"/>
                </a:cxn>
                <a:cxn ang="0">
                  <a:pos x="125" y="366"/>
                </a:cxn>
                <a:cxn ang="0">
                  <a:pos x="132" y="276"/>
                </a:cxn>
                <a:cxn ang="0">
                  <a:pos x="176" y="265"/>
                </a:cxn>
                <a:cxn ang="0">
                  <a:pos x="282" y="288"/>
                </a:cxn>
                <a:cxn ang="0">
                  <a:pos x="376" y="289"/>
                </a:cxn>
                <a:cxn ang="0">
                  <a:pos x="469" y="267"/>
                </a:cxn>
                <a:cxn ang="0">
                  <a:pos x="541" y="204"/>
                </a:cxn>
                <a:cxn ang="0">
                  <a:pos x="548" y="280"/>
                </a:cxn>
                <a:cxn ang="0">
                  <a:pos x="562" y="382"/>
                </a:cxn>
                <a:cxn ang="0">
                  <a:pos x="577" y="464"/>
                </a:cxn>
                <a:cxn ang="0">
                  <a:pos x="584" y="511"/>
                </a:cxn>
                <a:cxn ang="0">
                  <a:pos x="596" y="561"/>
                </a:cxn>
                <a:cxn ang="0">
                  <a:pos x="578" y="617"/>
                </a:cxn>
                <a:cxn ang="0">
                  <a:pos x="553" y="650"/>
                </a:cxn>
                <a:cxn ang="0">
                  <a:pos x="458" y="652"/>
                </a:cxn>
                <a:cxn ang="0">
                  <a:pos x="298" y="766"/>
                </a:cxn>
                <a:cxn ang="0">
                  <a:pos x="326" y="914"/>
                </a:cxn>
                <a:cxn ang="0">
                  <a:pos x="368" y="952"/>
                </a:cxn>
                <a:cxn ang="0">
                  <a:pos x="418" y="817"/>
                </a:cxn>
                <a:cxn ang="0">
                  <a:pos x="411" y="737"/>
                </a:cxn>
                <a:cxn ang="0">
                  <a:pos x="556" y="763"/>
                </a:cxn>
                <a:cxn ang="0">
                  <a:pos x="648" y="663"/>
                </a:cxn>
                <a:cxn ang="0">
                  <a:pos x="694" y="550"/>
                </a:cxn>
              </a:cxnLst>
              <a:rect l="0" t="0" r="r" b="b"/>
              <a:pathLst>
                <a:path w="701" h="963">
                  <a:moveTo>
                    <a:pt x="694" y="550"/>
                  </a:moveTo>
                  <a:cubicBezTo>
                    <a:pt x="699" y="541"/>
                    <a:pt x="697" y="507"/>
                    <a:pt x="687" y="498"/>
                  </a:cubicBezTo>
                  <a:cubicBezTo>
                    <a:pt x="692" y="492"/>
                    <a:pt x="688" y="457"/>
                    <a:pt x="674" y="453"/>
                  </a:cubicBezTo>
                  <a:cubicBezTo>
                    <a:pt x="678" y="450"/>
                    <a:pt x="680" y="422"/>
                    <a:pt x="667" y="413"/>
                  </a:cubicBezTo>
                  <a:cubicBezTo>
                    <a:pt x="670" y="401"/>
                    <a:pt x="664" y="366"/>
                    <a:pt x="655" y="365"/>
                  </a:cubicBezTo>
                  <a:cubicBezTo>
                    <a:pt x="663" y="357"/>
                    <a:pt x="655" y="323"/>
                    <a:pt x="650" y="312"/>
                  </a:cubicBezTo>
                  <a:cubicBezTo>
                    <a:pt x="654" y="309"/>
                    <a:pt x="656" y="278"/>
                    <a:pt x="649" y="275"/>
                  </a:cubicBezTo>
                  <a:cubicBezTo>
                    <a:pt x="655" y="266"/>
                    <a:pt x="647" y="244"/>
                    <a:pt x="644" y="238"/>
                  </a:cubicBezTo>
                  <a:cubicBezTo>
                    <a:pt x="650" y="231"/>
                    <a:pt x="648" y="213"/>
                    <a:pt x="644" y="199"/>
                  </a:cubicBezTo>
                  <a:cubicBezTo>
                    <a:pt x="650" y="199"/>
                    <a:pt x="656" y="166"/>
                    <a:pt x="647" y="156"/>
                  </a:cubicBezTo>
                  <a:cubicBezTo>
                    <a:pt x="656" y="149"/>
                    <a:pt x="654" y="112"/>
                    <a:pt x="643" y="110"/>
                  </a:cubicBezTo>
                  <a:cubicBezTo>
                    <a:pt x="650" y="101"/>
                    <a:pt x="651" y="72"/>
                    <a:pt x="642" y="63"/>
                  </a:cubicBezTo>
                  <a:cubicBezTo>
                    <a:pt x="647" y="50"/>
                    <a:pt x="625" y="13"/>
                    <a:pt x="612" y="6"/>
                  </a:cubicBezTo>
                  <a:cubicBezTo>
                    <a:pt x="599" y="0"/>
                    <a:pt x="589" y="5"/>
                    <a:pt x="584" y="5"/>
                  </a:cubicBezTo>
                  <a:cubicBezTo>
                    <a:pt x="573" y="3"/>
                    <a:pt x="564" y="1"/>
                    <a:pt x="547" y="10"/>
                  </a:cubicBezTo>
                  <a:cubicBezTo>
                    <a:pt x="519" y="23"/>
                    <a:pt x="515" y="48"/>
                    <a:pt x="518" y="57"/>
                  </a:cubicBezTo>
                  <a:cubicBezTo>
                    <a:pt x="512" y="57"/>
                    <a:pt x="496" y="78"/>
                    <a:pt x="504" y="87"/>
                  </a:cubicBezTo>
                  <a:cubicBezTo>
                    <a:pt x="494" y="87"/>
                    <a:pt x="482" y="103"/>
                    <a:pt x="483" y="117"/>
                  </a:cubicBezTo>
                  <a:cubicBezTo>
                    <a:pt x="473" y="121"/>
                    <a:pt x="462" y="133"/>
                    <a:pt x="464" y="144"/>
                  </a:cubicBezTo>
                  <a:cubicBezTo>
                    <a:pt x="452" y="141"/>
                    <a:pt x="433" y="156"/>
                    <a:pt x="426" y="163"/>
                  </a:cubicBezTo>
                  <a:cubicBezTo>
                    <a:pt x="412" y="153"/>
                    <a:pt x="380" y="162"/>
                    <a:pt x="375" y="169"/>
                  </a:cubicBezTo>
                  <a:cubicBezTo>
                    <a:pt x="365" y="161"/>
                    <a:pt x="329" y="168"/>
                    <a:pt x="327" y="175"/>
                  </a:cubicBezTo>
                  <a:cubicBezTo>
                    <a:pt x="313" y="166"/>
                    <a:pt x="293" y="167"/>
                    <a:pt x="278" y="174"/>
                  </a:cubicBezTo>
                  <a:cubicBezTo>
                    <a:pt x="275" y="165"/>
                    <a:pt x="243" y="159"/>
                    <a:pt x="235" y="167"/>
                  </a:cubicBezTo>
                  <a:cubicBezTo>
                    <a:pt x="225" y="153"/>
                    <a:pt x="203" y="141"/>
                    <a:pt x="193" y="145"/>
                  </a:cubicBezTo>
                  <a:cubicBezTo>
                    <a:pt x="192" y="137"/>
                    <a:pt x="173" y="121"/>
                    <a:pt x="161" y="120"/>
                  </a:cubicBezTo>
                  <a:cubicBezTo>
                    <a:pt x="152" y="109"/>
                    <a:pt x="136" y="93"/>
                    <a:pt x="122" y="95"/>
                  </a:cubicBezTo>
                  <a:cubicBezTo>
                    <a:pt x="104" y="74"/>
                    <a:pt x="74" y="82"/>
                    <a:pt x="70" y="84"/>
                  </a:cubicBezTo>
                  <a:cubicBezTo>
                    <a:pt x="67" y="87"/>
                    <a:pt x="61" y="93"/>
                    <a:pt x="55" y="95"/>
                  </a:cubicBezTo>
                  <a:cubicBezTo>
                    <a:pt x="42" y="99"/>
                    <a:pt x="28" y="109"/>
                    <a:pt x="22" y="127"/>
                  </a:cubicBezTo>
                  <a:cubicBezTo>
                    <a:pt x="16" y="144"/>
                    <a:pt x="9" y="168"/>
                    <a:pt x="22" y="189"/>
                  </a:cubicBezTo>
                  <a:cubicBezTo>
                    <a:pt x="14" y="202"/>
                    <a:pt x="15" y="247"/>
                    <a:pt x="27" y="256"/>
                  </a:cubicBezTo>
                  <a:cubicBezTo>
                    <a:pt x="16" y="269"/>
                    <a:pt x="23" y="295"/>
                    <a:pt x="28" y="309"/>
                  </a:cubicBezTo>
                  <a:cubicBezTo>
                    <a:pt x="16" y="319"/>
                    <a:pt x="16" y="359"/>
                    <a:pt x="22" y="367"/>
                  </a:cubicBezTo>
                  <a:cubicBezTo>
                    <a:pt x="8" y="376"/>
                    <a:pt x="9" y="406"/>
                    <a:pt x="16" y="422"/>
                  </a:cubicBezTo>
                  <a:cubicBezTo>
                    <a:pt x="2" y="435"/>
                    <a:pt x="3" y="464"/>
                    <a:pt x="13" y="477"/>
                  </a:cubicBezTo>
                  <a:cubicBezTo>
                    <a:pt x="2" y="491"/>
                    <a:pt x="0" y="529"/>
                    <a:pt x="17" y="540"/>
                  </a:cubicBezTo>
                  <a:cubicBezTo>
                    <a:pt x="13" y="567"/>
                    <a:pt x="30" y="600"/>
                    <a:pt x="45" y="610"/>
                  </a:cubicBezTo>
                  <a:cubicBezTo>
                    <a:pt x="42" y="630"/>
                    <a:pt x="63" y="668"/>
                    <a:pt x="89" y="668"/>
                  </a:cubicBezTo>
                  <a:cubicBezTo>
                    <a:pt x="94" y="687"/>
                    <a:pt x="135" y="718"/>
                    <a:pt x="162" y="703"/>
                  </a:cubicBezTo>
                  <a:cubicBezTo>
                    <a:pt x="183" y="690"/>
                    <a:pt x="181" y="682"/>
                    <a:pt x="189" y="670"/>
                  </a:cubicBezTo>
                  <a:cubicBezTo>
                    <a:pt x="192" y="666"/>
                    <a:pt x="196" y="662"/>
                    <a:pt x="200" y="658"/>
                  </a:cubicBezTo>
                  <a:cubicBezTo>
                    <a:pt x="199" y="658"/>
                    <a:pt x="199" y="658"/>
                    <a:pt x="198" y="658"/>
                  </a:cubicBezTo>
                  <a:cubicBezTo>
                    <a:pt x="195" y="659"/>
                    <a:pt x="192" y="657"/>
                    <a:pt x="192" y="654"/>
                  </a:cubicBezTo>
                  <a:cubicBezTo>
                    <a:pt x="191" y="651"/>
                    <a:pt x="192" y="648"/>
                    <a:pt x="195" y="648"/>
                  </a:cubicBezTo>
                  <a:cubicBezTo>
                    <a:pt x="199" y="646"/>
                    <a:pt x="203" y="647"/>
                    <a:pt x="207" y="649"/>
                  </a:cubicBezTo>
                  <a:cubicBezTo>
                    <a:pt x="211" y="642"/>
                    <a:pt x="216" y="634"/>
                    <a:pt x="218" y="622"/>
                  </a:cubicBezTo>
                  <a:cubicBezTo>
                    <a:pt x="222" y="595"/>
                    <a:pt x="179" y="554"/>
                    <a:pt x="158" y="550"/>
                  </a:cubicBezTo>
                  <a:cubicBezTo>
                    <a:pt x="149" y="538"/>
                    <a:pt x="138" y="517"/>
                    <a:pt x="127" y="508"/>
                  </a:cubicBezTo>
                  <a:cubicBezTo>
                    <a:pt x="138" y="489"/>
                    <a:pt x="129" y="463"/>
                    <a:pt x="129" y="463"/>
                  </a:cubicBezTo>
                  <a:cubicBezTo>
                    <a:pt x="131" y="444"/>
                    <a:pt x="132" y="432"/>
                    <a:pt x="125" y="415"/>
                  </a:cubicBezTo>
                  <a:cubicBezTo>
                    <a:pt x="134" y="401"/>
                    <a:pt x="133" y="377"/>
                    <a:pt x="125" y="366"/>
                  </a:cubicBezTo>
                  <a:cubicBezTo>
                    <a:pt x="133" y="355"/>
                    <a:pt x="137" y="328"/>
                    <a:pt x="133" y="315"/>
                  </a:cubicBezTo>
                  <a:cubicBezTo>
                    <a:pt x="136" y="302"/>
                    <a:pt x="137" y="291"/>
                    <a:pt x="132" y="276"/>
                  </a:cubicBezTo>
                  <a:cubicBezTo>
                    <a:pt x="142" y="265"/>
                    <a:pt x="132" y="241"/>
                    <a:pt x="128" y="232"/>
                  </a:cubicBezTo>
                  <a:cubicBezTo>
                    <a:pt x="135" y="242"/>
                    <a:pt x="148" y="264"/>
                    <a:pt x="176" y="265"/>
                  </a:cubicBezTo>
                  <a:cubicBezTo>
                    <a:pt x="200" y="285"/>
                    <a:pt x="207" y="280"/>
                    <a:pt x="227" y="282"/>
                  </a:cubicBezTo>
                  <a:cubicBezTo>
                    <a:pt x="233" y="295"/>
                    <a:pt x="272" y="296"/>
                    <a:pt x="282" y="288"/>
                  </a:cubicBezTo>
                  <a:cubicBezTo>
                    <a:pt x="288" y="297"/>
                    <a:pt x="321" y="305"/>
                    <a:pt x="331" y="291"/>
                  </a:cubicBezTo>
                  <a:cubicBezTo>
                    <a:pt x="336" y="294"/>
                    <a:pt x="366" y="302"/>
                    <a:pt x="376" y="289"/>
                  </a:cubicBezTo>
                  <a:cubicBezTo>
                    <a:pt x="384" y="292"/>
                    <a:pt x="413" y="294"/>
                    <a:pt x="422" y="278"/>
                  </a:cubicBezTo>
                  <a:cubicBezTo>
                    <a:pt x="432" y="281"/>
                    <a:pt x="457" y="278"/>
                    <a:pt x="469" y="267"/>
                  </a:cubicBezTo>
                  <a:cubicBezTo>
                    <a:pt x="475" y="274"/>
                    <a:pt x="509" y="250"/>
                    <a:pt x="509" y="239"/>
                  </a:cubicBezTo>
                  <a:cubicBezTo>
                    <a:pt x="514" y="247"/>
                    <a:pt x="537" y="217"/>
                    <a:pt x="541" y="204"/>
                  </a:cubicBezTo>
                  <a:cubicBezTo>
                    <a:pt x="541" y="204"/>
                    <a:pt x="534" y="232"/>
                    <a:pt x="541" y="235"/>
                  </a:cubicBezTo>
                  <a:cubicBezTo>
                    <a:pt x="536" y="238"/>
                    <a:pt x="538" y="275"/>
                    <a:pt x="548" y="280"/>
                  </a:cubicBezTo>
                  <a:cubicBezTo>
                    <a:pt x="541" y="287"/>
                    <a:pt x="547" y="323"/>
                    <a:pt x="556" y="326"/>
                  </a:cubicBezTo>
                  <a:cubicBezTo>
                    <a:pt x="550" y="333"/>
                    <a:pt x="549" y="371"/>
                    <a:pt x="562" y="382"/>
                  </a:cubicBezTo>
                  <a:cubicBezTo>
                    <a:pt x="556" y="397"/>
                    <a:pt x="558" y="421"/>
                    <a:pt x="566" y="425"/>
                  </a:cubicBezTo>
                  <a:cubicBezTo>
                    <a:pt x="562" y="432"/>
                    <a:pt x="564" y="464"/>
                    <a:pt x="577" y="464"/>
                  </a:cubicBezTo>
                  <a:cubicBezTo>
                    <a:pt x="568" y="469"/>
                    <a:pt x="577" y="500"/>
                    <a:pt x="587" y="498"/>
                  </a:cubicBezTo>
                  <a:cubicBezTo>
                    <a:pt x="587" y="498"/>
                    <a:pt x="583" y="504"/>
                    <a:pt x="584" y="511"/>
                  </a:cubicBezTo>
                  <a:cubicBezTo>
                    <a:pt x="585" y="519"/>
                    <a:pt x="589" y="528"/>
                    <a:pt x="595" y="532"/>
                  </a:cubicBezTo>
                  <a:cubicBezTo>
                    <a:pt x="590" y="534"/>
                    <a:pt x="588" y="557"/>
                    <a:pt x="596" y="561"/>
                  </a:cubicBezTo>
                  <a:cubicBezTo>
                    <a:pt x="590" y="560"/>
                    <a:pt x="583" y="584"/>
                    <a:pt x="584" y="592"/>
                  </a:cubicBezTo>
                  <a:cubicBezTo>
                    <a:pt x="579" y="595"/>
                    <a:pt x="574" y="605"/>
                    <a:pt x="578" y="617"/>
                  </a:cubicBezTo>
                  <a:cubicBezTo>
                    <a:pt x="566" y="616"/>
                    <a:pt x="551" y="638"/>
                    <a:pt x="554" y="650"/>
                  </a:cubicBezTo>
                  <a:cubicBezTo>
                    <a:pt x="553" y="650"/>
                    <a:pt x="553" y="650"/>
                    <a:pt x="553" y="650"/>
                  </a:cubicBezTo>
                  <a:cubicBezTo>
                    <a:pt x="545" y="649"/>
                    <a:pt x="525" y="659"/>
                    <a:pt x="517" y="666"/>
                  </a:cubicBezTo>
                  <a:cubicBezTo>
                    <a:pt x="498" y="654"/>
                    <a:pt x="492" y="661"/>
                    <a:pt x="458" y="652"/>
                  </a:cubicBezTo>
                  <a:cubicBezTo>
                    <a:pt x="424" y="643"/>
                    <a:pt x="395" y="598"/>
                    <a:pt x="328" y="646"/>
                  </a:cubicBezTo>
                  <a:cubicBezTo>
                    <a:pt x="271" y="686"/>
                    <a:pt x="287" y="743"/>
                    <a:pt x="298" y="766"/>
                  </a:cubicBezTo>
                  <a:cubicBezTo>
                    <a:pt x="293" y="773"/>
                    <a:pt x="285" y="796"/>
                    <a:pt x="285" y="831"/>
                  </a:cubicBezTo>
                  <a:cubicBezTo>
                    <a:pt x="285" y="861"/>
                    <a:pt x="315" y="899"/>
                    <a:pt x="326" y="914"/>
                  </a:cubicBezTo>
                  <a:cubicBezTo>
                    <a:pt x="339" y="930"/>
                    <a:pt x="347" y="940"/>
                    <a:pt x="347" y="952"/>
                  </a:cubicBezTo>
                  <a:cubicBezTo>
                    <a:pt x="347" y="962"/>
                    <a:pt x="368" y="963"/>
                    <a:pt x="368" y="952"/>
                  </a:cubicBezTo>
                  <a:cubicBezTo>
                    <a:pt x="368" y="938"/>
                    <a:pt x="372" y="932"/>
                    <a:pt x="388" y="909"/>
                  </a:cubicBezTo>
                  <a:cubicBezTo>
                    <a:pt x="405" y="886"/>
                    <a:pt x="419" y="852"/>
                    <a:pt x="418" y="817"/>
                  </a:cubicBezTo>
                  <a:cubicBezTo>
                    <a:pt x="418" y="798"/>
                    <a:pt x="406" y="794"/>
                    <a:pt x="412" y="779"/>
                  </a:cubicBezTo>
                  <a:cubicBezTo>
                    <a:pt x="421" y="758"/>
                    <a:pt x="415" y="750"/>
                    <a:pt x="411" y="737"/>
                  </a:cubicBezTo>
                  <a:cubicBezTo>
                    <a:pt x="421" y="734"/>
                    <a:pt x="459" y="761"/>
                    <a:pt x="483" y="768"/>
                  </a:cubicBezTo>
                  <a:cubicBezTo>
                    <a:pt x="508" y="774"/>
                    <a:pt x="547" y="776"/>
                    <a:pt x="556" y="763"/>
                  </a:cubicBezTo>
                  <a:cubicBezTo>
                    <a:pt x="564" y="766"/>
                    <a:pt x="614" y="731"/>
                    <a:pt x="609" y="712"/>
                  </a:cubicBezTo>
                  <a:cubicBezTo>
                    <a:pt x="625" y="717"/>
                    <a:pt x="657" y="686"/>
                    <a:pt x="648" y="663"/>
                  </a:cubicBezTo>
                  <a:cubicBezTo>
                    <a:pt x="663" y="665"/>
                    <a:pt x="687" y="623"/>
                    <a:pt x="685" y="600"/>
                  </a:cubicBezTo>
                  <a:cubicBezTo>
                    <a:pt x="692" y="601"/>
                    <a:pt x="701" y="561"/>
                    <a:pt x="694" y="550"/>
                  </a:cubicBezTo>
                  <a:close/>
                </a:path>
              </a:pathLst>
            </a:custGeom>
            <a:solidFill>
              <a:srgbClr val="FADE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0" name="Freeform 1789"/>
            <p:cNvSpPr>
              <a:spLocks/>
            </p:cNvSpPr>
            <p:nvPr/>
          </p:nvSpPr>
          <p:spPr bwMode="auto">
            <a:xfrm>
              <a:off x="2576" y="2347"/>
              <a:ext cx="140" cy="322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16" y="54"/>
                </a:cxn>
                <a:cxn ang="0">
                  <a:pos x="21" y="85"/>
                </a:cxn>
                <a:cxn ang="0">
                  <a:pos x="54" y="121"/>
                </a:cxn>
                <a:cxn ang="0">
                  <a:pos x="53" y="92"/>
                </a:cxn>
                <a:cxn ang="0">
                  <a:pos x="33" y="62"/>
                </a:cxn>
                <a:cxn ang="0">
                  <a:pos x="18" y="36"/>
                </a:cxn>
                <a:cxn ang="0">
                  <a:pos x="14" y="0"/>
                </a:cxn>
              </a:cxnLst>
              <a:rect l="0" t="0" r="r" b="b"/>
              <a:pathLst>
                <a:path w="56" h="121">
                  <a:moveTo>
                    <a:pt x="0" y="24"/>
                  </a:moveTo>
                  <a:cubicBezTo>
                    <a:pt x="7" y="31"/>
                    <a:pt x="11" y="45"/>
                    <a:pt x="16" y="54"/>
                  </a:cubicBezTo>
                  <a:cubicBezTo>
                    <a:pt x="22" y="64"/>
                    <a:pt x="25" y="74"/>
                    <a:pt x="21" y="85"/>
                  </a:cubicBezTo>
                  <a:cubicBezTo>
                    <a:pt x="31" y="85"/>
                    <a:pt x="47" y="113"/>
                    <a:pt x="54" y="121"/>
                  </a:cubicBezTo>
                  <a:cubicBezTo>
                    <a:pt x="52" y="112"/>
                    <a:pt x="56" y="101"/>
                    <a:pt x="53" y="92"/>
                  </a:cubicBezTo>
                  <a:cubicBezTo>
                    <a:pt x="49" y="82"/>
                    <a:pt x="39" y="71"/>
                    <a:pt x="33" y="62"/>
                  </a:cubicBezTo>
                  <a:cubicBezTo>
                    <a:pt x="28" y="54"/>
                    <a:pt x="22" y="45"/>
                    <a:pt x="18" y="36"/>
                  </a:cubicBezTo>
                  <a:cubicBezTo>
                    <a:pt x="14" y="24"/>
                    <a:pt x="18" y="10"/>
                    <a:pt x="14" y="0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1" name="Freeform 1790"/>
            <p:cNvSpPr>
              <a:spLocks/>
            </p:cNvSpPr>
            <p:nvPr/>
          </p:nvSpPr>
          <p:spPr bwMode="auto">
            <a:xfrm>
              <a:off x="2551" y="1955"/>
              <a:ext cx="105" cy="464"/>
            </a:xfrm>
            <a:custGeom>
              <a:avLst/>
              <a:gdLst/>
              <a:ahLst/>
              <a:cxnLst>
                <a:cxn ang="0">
                  <a:pos x="20" y="9"/>
                </a:cxn>
                <a:cxn ang="0">
                  <a:pos x="18" y="41"/>
                </a:cxn>
                <a:cxn ang="0">
                  <a:pos x="0" y="62"/>
                </a:cxn>
                <a:cxn ang="0">
                  <a:pos x="15" y="87"/>
                </a:cxn>
                <a:cxn ang="0">
                  <a:pos x="1" y="116"/>
                </a:cxn>
                <a:cxn ang="0">
                  <a:pos x="8" y="140"/>
                </a:cxn>
                <a:cxn ang="0">
                  <a:pos x="5" y="174"/>
                </a:cxn>
                <a:cxn ang="0">
                  <a:pos x="27" y="172"/>
                </a:cxn>
                <a:cxn ang="0">
                  <a:pos x="19" y="118"/>
                </a:cxn>
                <a:cxn ang="0">
                  <a:pos x="42" y="0"/>
                </a:cxn>
              </a:cxnLst>
              <a:rect l="0" t="0" r="r" b="b"/>
              <a:pathLst>
                <a:path w="42" h="174">
                  <a:moveTo>
                    <a:pt x="20" y="9"/>
                  </a:moveTo>
                  <a:cubicBezTo>
                    <a:pt x="31" y="18"/>
                    <a:pt x="20" y="31"/>
                    <a:pt x="18" y="41"/>
                  </a:cubicBezTo>
                  <a:cubicBezTo>
                    <a:pt x="15" y="57"/>
                    <a:pt x="16" y="57"/>
                    <a:pt x="0" y="62"/>
                  </a:cubicBezTo>
                  <a:cubicBezTo>
                    <a:pt x="13" y="66"/>
                    <a:pt x="15" y="73"/>
                    <a:pt x="15" y="87"/>
                  </a:cubicBezTo>
                  <a:cubicBezTo>
                    <a:pt x="15" y="97"/>
                    <a:pt x="13" y="113"/>
                    <a:pt x="1" y="116"/>
                  </a:cubicBezTo>
                  <a:cubicBezTo>
                    <a:pt x="21" y="107"/>
                    <a:pt x="8" y="135"/>
                    <a:pt x="8" y="140"/>
                  </a:cubicBezTo>
                  <a:cubicBezTo>
                    <a:pt x="7" y="154"/>
                    <a:pt x="18" y="159"/>
                    <a:pt x="5" y="174"/>
                  </a:cubicBezTo>
                  <a:cubicBezTo>
                    <a:pt x="13" y="171"/>
                    <a:pt x="19" y="172"/>
                    <a:pt x="27" y="172"/>
                  </a:cubicBezTo>
                  <a:cubicBezTo>
                    <a:pt x="21" y="154"/>
                    <a:pt x="17" y="137"/>
                    <a:pt x="19" y="118"/>
                  </a:cubicBezTo>
                  <a:cubicBezTo>
                    <a:pt x="22" y="99"/>
                    <a:pt x="40" y="20"/>
                    <a:pt x="42" y="0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2" name="Freeform 1791"/>
            <p:cNvSpPr>
              <a:spLocks/>
            </p:cNvSpPr>
            <p:nvPr/>
          </p:nvSpPr>
          <p:spPr bwMode="auto">
            <a:xfrm>
              <a:off x="2561" y="1448"/>
              <a:ext cx="118" cy="56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15"/>
                </a:cxn>
                <a:cxn ang="0">
                  <a:pos x="33" y="29"/>
                </a:cxn>
                <a:cxn ang="0">
                  <a:pos x="45" y="84"/>
                </a:cxn>
                <a:cxn ang="0">
                  <a:pos x="39" y="147"/>
                </a:cxn>
                <a:cxn ang="0">
                  <a:pos x="30" y="212"/>
                </a:cxn>
                <a:cxn ang="0">
                  <a:pos x="1" y="198"/>
                </a:cxn>
                <a:cxn ang="0">
                  <a:pos x="23" y="182"/>
                </a:cxn>
                <a:cxn ang="0">
                  <a:pos x="24" y="142"/>
                </a:cxn>
                <a:cxn ang="0">
                  <a:pos x="10" y="138"/>
                </a:cxn>
                <a:cxn ang="0">
                  <a:pos x="4" y="89"/>
                </a:cxn>
                <a:cxn ang="0">
                  <a:pos x="31" y="66"/>
                </a:cxn>
                <a:cxn ang="0">
                  <a:pos x="31" y="48"/>
                </a:cxn>
                <a:cxn ang="0">
                  <a:pos x="17" y="43"/>
                </a:cxn>
                <a:cxn ang="0">
                  <a:pos x="8" y="11"/>
                </a:cxn>
              </a:cxnLst>
              <a:rect l="0" t="0" r="r" b="b"/>
              <a:pathLst>
                <a:path w="47" h="212">
                  <a:moveTo>
                    <a:pt x="0" y="0"/>
                  </a:moveTo>
                  <a:cubicBezTo>
                    <a:pt x="3" y="11"/>
                    <a:pt x="11" y="10"/>
                    <a:pt x="18" y="15"/>
                  </a:cubicBezTo>
                  <a:cubicBezTo>
                    <a:pt x="23" y="18"/>
                    <a:pt x="29" y="25"/>
                    <a:pt x="33" y="29"/>
                  </a:cubicBezTo>
                  <a:cubicBezTo>
                    <a:pt x="47" y="43"/>
                    <a:pt x="47" y="65"/>
                    <a:pt x="45" y="84"/>
                  </a:cubicBezTo>
                  <a:cubicBezTo>
                    <a:pt x="42" y="106"/>
                    <a:pt x="38" y="125"/>
                    <a:pt x="39" y="147"/>
                  </a:cubicBezTo>
                  <a:cubicBezTo>
                    <a:pt x="40" y="169"/>
                    <a:pt x="38" y="190"/>
                    <a:pt x="30" y="212"/>
                  </a:cubicBezTo>
                  <a:cubicBezTo>
                    <a:pt x="29" y="201"/>
                    <a:pt x="10" y="198"/>
                    <a:pt x="1" y="198"/>
                  </a:cubicBezTo>
                  <a:cubicBezTo>
                    <a:pt x="15" y="193"/>
                    <a:pt x="19" y="194"/>
                    <a:pt x="23" y="182"/>
                  </a:cubicBezTo>
                  <a:cubicBezTo>
                    <a:pt x="25" y="175"/>
                    <a:pt x="25" y="149"/>
                    <a:pt x="24" y="142"/>
                  </a:cubicBezTo>
                  <a:cubicBezTo>
                    <a:pt x="22" y="133"/>
                    <a:pt x="19" y="135"/>
                    <a:pt x="10" y="138"/>
                  </a:cubicBezTo>
                  <a:cubicBezTo>
                    <a:pt x="33" y="128"/>
                    <a:pt x="30" y="71"/>
                    <a:pt x="4" y="89"/>
                  </a:cubicBezTo>
                  <a:cubicBezTo>
                    <a:pt x="11" y="79"/>
                    <a:pt x="26" y="78"/>
                    <a:pt x="31" y="66"/>
                  </a:cubicBezTo>
                  <a:cubicBezTo>
                    <a:pt x="33" y="62"/>
                    <a:pt x="33" y="52"/>
                    <a:pt x="31" y="48"/>
                  </a:cubicBezTo>
                  <a:cubicBezTo>
                    <a:pt x="27" y="41"/>
                    <a:pt x="24" y="44"/>
                    <a:pt x="17" y="43"/>
                  </a:cubicBezTo>
                  <a:cubicBezTo>
                    <a:pt x="28" y="29"/>
                    <a:pt x="6" y="25"/>
                    <a:pt x="8" y="11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3" name="Freeform 1792"/>
            <p:cNvSpPr>
              <a:spLocks/>
            </p:cNvSpPr>
            <p:nvPr/>
          </p:nvSpPr>
          <p:spPr bwMode="auto">
            <a:xfrm>
              <a:off x="2666" y="1557"/>
              <a:ext cx="83" cy="315"/>
            </a:xfrm>
            <a:custGeom>
              <a:avLst/>
              <a:gdLst/>
              <a:ahLst/>
              <a:cxnLst>
                <a:cxn ang="0">
                  <a:pos x="33" y="31"/>
                </a:cxn>
                <a:cxn ang="0">
                  <a:pos x="15" y="71"/>
                </a:cxn>
                <a:cxn ang="0">
                  <a:pos x="14" y="95"/>
                </a:cxn>
                <a:cxn ang="0">
                  <a:pos x="5" y="118"/>
                </a:cxn>
                <a:cxn ang="0">
                  <a:pos x="2" y="51"/>
                </a:cxn>
                <a:cxn ang="0">
                  <a:pos x="7" y="20"/>
                </a:cxn>
                <a:cxn ang="0">
                  <a:pos x="7" y="0"/>
                </a:cxn>
              </a:cxnLst>
              <a:rect l="0" t="0" r="r" b="b"/>
              <a:pathLst>
                <a:path w="33" h="118">
                  <a:moveTo>
                    <a:pt x="33" y="31"/>
                  </a:moveTo>
                  <a:cubicBezTo>
                    <a:pt x="16" y="27"/>
                    <a:pt x="15" y="60"/>
                    <a:pt x="15" y="71"/>
                  </a:cubicBezTo>
                  <a:cubicBezTo>
                    <a:pt x="16" y="80"/>
                    <a:pt x="17" y="86"/>
                    <a:pt x="14" y="95"/>
                  </a:cubicBezTo>
                  <a:cubicBezTo>
                    <a:pt x="11" y="103"/>
                    <a:pt x="8" y="110"/>
                    <a:pt x="5" y="118"/>
                  </a:cubicBezTo>
                  <a:cubicBezTo>
                    <a:pt x="0" y="96"/>
                    <a:pt x="1" y="73"/>
                    <a:pt x="2" y="51"/>
                  </a:cubicBezTo>
                  <a:cubicBezTo>
                    <a:pt x="3" y="40"/>
                    <a:pt x="6" y="30"/>
                    <a:pt x="7" y="20"/>
                  </a:cubicBezTo>
                  <a:cubicBezTo>
                    <a:pt x="8" y="13"/>
                    <a:pt x="4" y="6"/>
                    <a:pt x="7" y="0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4" name="Freeform 1793"/>
            <p:cNvSpPr>
              <a:spLocks/>
            </p:cNvSpPr>
            <p:nvPr/>
          </p:nvSpPr>
          <p:spPr bwMode="auto">
            <a:xfrm>
              <a:off x="3681" y="2336"/>
              <a:ext cx="433" cy="517"/>
            </a:xfrm>
            <a:custGeom>
              <a:avLst/>
              <a:gdLst/>
              <a:ahLst/>
              <a:cxnLst>
                <a:cxn ang="0">
                  <a:pos x="107" y="177"/>
                </a:cxn>
                <a:cxn ang="0">
                  <a:pos x="77" y="187"/>
                </a:cxn>
                <a:cxn ang="0">
                  <a:pos x="44" y="193"/>
                </a:cxn>
                <a:cxn ang="0">
                  <a:pos x="17" y="194"/>
                </a:cxn>
                <a:cxn ang="0">
                  <a:pos x="0" y="183"/>
                </a:cxn>
                <a:cxn ang="0">
                  <a:pos x="41" y="178"/>
                </a:cxn>
                <a:cxn ang="0">
                  <a:pos x="83" y="169"/>
                </a:cxn>
                <a:cxn ang="0">
                  <a:pos x="103" y="159"/>
                </a:cxn>
                <a:cxn ang="0">
                  <a:pos x="121" y="142"/>
                </a:cxn>
                <a:cxn ang="0">
                  <a:pos x="136" y="111"/>
                </a:cxn>
                <a:cxn ang="0">
                  <a:pos x="153" y="73"/>
                </a:cxn>
                <a:cxn ang="0">
                  <a:pos x="158" y="35"/>
                </a:cxn>
                <a:cxn ang="0">
                  <a:pos x="159" y="1"/>
                </a:cxn>
                <a:cxn ang="0">
                  <a:pos x="170" y="0"/>
                </a:cxn>
                <a:cxn ang="0">
                  <a:pos x="173" y="76"/>
                </a:cxn>
                <a:cxn ang="0">
                  <a:pos x="157" y="119"/>
                </a:cxn>
                <a:cxn ang="0">
                  <a:pos x="145" y="143"/>
                </a:cxn>
              </a:cxnLst>
              <a:rect l="0" t="0" r="r" b="b"/>
              <a:pathLst>
                <a:path w="173" h="194">
                  <a:moveTo>
                    <a:pt x="107" y="177"/>
                  </a:moveTo>
                  <a:cubicBezTo>
                    <a:pt x="97" y="180"/>
                    <a:pt x="87" y="183"/>
                    <a:pt x="77" y="187"/>
                  </a:cubicBezTo>
                  <a:cubicBezTo>
                    <a:pt x="66" y="192"/>
                    <a:pt x="56" y="191"/>
                    <a:pt x="44" y="193"/>
                  </a:cubicBezTo>
                  <a:cubicBezTo>
                    <a:pt x="35" y="194"/>
                    <a:pt x="26" y="194"/>
                    <a:pt x="17" y="194"/>
                  </a:cubicBezTo>
                  <a:cubicBezTo>
                    <a:pt x="8" y="194"/>
                    <a:pt x="5" y="190"/>
                    <a:pt x="0" y="183"/>
                  </a:cubicBezTo>
                  <a:cubicBezTo>
                    <a:pt x="7" y="191"/>
                    <a:pt x="34" y="186"/>
                    <a:pt x="41" y="178"/>
                  </a:cubicBezTo>
                  <a:cubicBezTo>
                    <a:pt x="50" y="193"/>
                    <a:pt x="77" y="180"/>
                    <a:pt x="83" y="169"/>
                  </a:cubicBezTo>
                  <a:cubicBezTo>
                    <a:pt x="93" y="175"/>
                    <a:pt x="96" y="163"/>
                    <a:pt x="103" y="159"/>
                  </a:cubicBezTo>
                  <a:cubicBezTo>
                    <a:pt x="109" y="155"/>
                    <a:pt x="124" y="151"/>
                    <a:pt x="121" y="142"/>
                  </a:cubicBezTo>
                  <a:cubicBezTo>
                    <a:pt x="136" y="146"/>
                    <a:pt x="143" y="121"/>
                    <a:pt x="136" y="111"/>
                  </a:cubicBezTo>
                  <a:cubicBezTo>
                    <a:pt x="152" y="103"/>
                    <a:pt x="155" y="91"/>
                    <a:pt x="153" y="73"/>
                  </a:cubicBezTo>
                  <a:cubicBezTo>
                    <a:pt x="163" y="69"/>
                    <a:pt x="167" y="41"/>
                    <a:pt x="158" y="35"/>
                  </a:cubicBezTo>
                  <a:cubicBezTo>
                    <a:pt x="165" y="25"/>
                    <a:pt x="158" y="12"/>
                    <a:pt x="159" y="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45" y="143"/>
                    <a:pt x="145" y="143"/>
                    <a:pt x="145" y="143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5" name="Freeform 1794"/>
            <p:cNvSpPr>
              <a:spLocks/>
            </p:cNvSpPr>
            <p:nvPr/>
          </p:nvSpPr>
          <p:spPr bwMode="auto">
            <a:xfrm>
              <a:off x="3849" y="1248"/>
              <a:ext cx="282" cy="1184"/>
            </a:xfrm>
            <a:custGeom>
              <a:avLst/>
              <a:gdLst/>
              <a:ahLst/>
              <a:cxnLst>
                <a:cxn ang="0">
                  <a:pos x="0" y="112"/>
                </a:cxn>
                <a:cxn ang="0">
                  <a:pos x="37" y="103"/>
                </a:cxn>
                <a:cxn ang="0">
                  <a:pos x="33" y="137"/>
                </a:cxn>
                <a:cxn ang="0">
                  <a:pos x="44" y="162"/>
                </a:cxn>
                <a:cxn ang="0">
                  <a:pos x="40" y="187"/>
                </a:cxn>
                <a:cxn ang="0">
                  <a:pos x="45" y="234"/>
                </a:cxn>
                <a:cxn ang="0">
                  <a:pos x="55" y="261"/>
                </a:cxn>
                <a:cxn ang="0">
                  <a:pos x="50" y="287"/>
                </a:cxn>
                <a:cxn ang="0">
                  <a:pos x="56" y="331"/>
                </a:cxn>
                <a:cxn ang="0">
                  <a:pos x="69" y="347"/>
                </a:cxn>
                <a:cxn ang="0">
                  <a:pos x="68" y="371"/>
                </a:cxn>
                <a:cxn ang="0">
                  <a:pos x="84" y="405"/>
                </a:cxn>
                <a:cxn ang="0">
                  <a:pos x="97" y="444"/>
                </a:cxn>
                <a:cxn ang="0">
                  <a:pos x="102" y="401"/>
                </a:cxn>
                <a:cxn ang="0">
                  <a:pos x="87" y="338"/>
                </a:cxn>
                <a:cxn ang="0">
                  <a:pos x="61" y="189"/>
                </a:cxn>
                <a:cxn ang="0">
                  <a:pos x="60" y="120"/>
                </a:cxn>
                <a:cxn ang="0">
                  <a:pos x="63" y="88"/>
                </a:cxn>
                <a:cxn ang="0">
                  <a:pos x="71" y="59"/>
                </a:cxn>
                <a:cxn ang="0">
                  <a:pos x="70" y="22"/>
                </a:cxn>
                <a:cxn ang="0">
                  <a:pos x="60" y="0"/>
                </a:cxn>
                <a:cxn ang="0">
                  <a:pos x="44" y="47"/>
                </a:cxn>
                <a:cxn ang="0">
                  <a:pos x="16" y="87"/>
                </a:cxn>
                <a:cxn ang="0">
                  <a:pos x="10" y="101"/>
                </a:cxn>
              </a:cxnLst>
              <a:rect l="0" t="0" r="r" b="b"/>
              <a:pathLst>
                <a:path w="113" h="444">
                  <a:moveTo>
                    <a:pt x="0" y="112"/>
                  </a:moveTo>
                  <a:cubicBezTo>
                    <a:pt x="8" y="107"/>
                    <a:pt x="27" y="92"/>
                    <a:pt x="37" y="103"/>
                  </a:cubicBezTo>
                  <a:cubicBezTo>
                    <a:pt x="45" y="111"/>
                    <a:pt x="43" y="132"/>
                    <a:pt x="33" y="137"/>
                  </a:cubicBezTo>
                  <a:cubicBezTo>
                    <a:pt x="43" y="141"/>
                    <a:pt x="43" y="153"/>
                    <a:pt x="44" y="162"/>
                  </a:cubicBezTo>
                  <a:cubicBezTo>
                    <a:pt x="45" y="171"/>
                    <a:pt x="48" y="181"/>
                    <a:pt x="40" y="187"/>
                  </a:cubicBezTo>
                  <a:cubicBezTo>
                    <a:pt x="47" y="186"/>
                    <a:pt x="51" y="228"/>
                    <a:pt x="45" y="234"/>
                  </a:cubicBezTo>
                  <a:cubicBezTo>
                    <a:pt x="53" y="232"/>
                    <a:pt x="55" y="255"/>
                    <a:pt x="55" y="261"/>
                  </a:cubicBezTo>
                  <a:cubicBezTo>
                    <a:pt x="55" y="270"/>
                    <a:pt x="54" y="279"/>
                    <a:pt x="50" y="287"/>
                  </a:cubicBezTo>
                  <a:cubicBezTo>
                    <a:pt x="62" y="291"/>
                    <a:pt x="61" y="323"/>
                    <a:pt x="56" y="331"/>
                  </a:cubicBezTo>
                  <a:cubicBezTo>
                    <a:pt x="59" y="323"/>
                    <a:pt x="68" y="344"/>
                    <a:pt x="69" y="347"/>
                  </a:cubicBezTo>
                  <a:cubicBezTo>
                    <a:pt x="71" y="354"/>
                    <a:pt x="73" y="364"/>
                    <a:pt x="68" y="371"/>
                  </a:cubicBezTo>
                  <a:cubicBezTo>
                    <a:pt x="79" y="367"/>
                    <a:pt x="90" y="397"/>
                    <a:pt x="84" y="405"/>
                  </a:cubicBezTo>
                  <a:cubicBezTo>
                    <a:pt x="97" y="415"/>
                    <a:pt x="101" y="429"/>
                    <a:pt x="97" y="444"/>
                  </a:cubicBezTo>
                  <a:cubicBezTo>
                    <a:pt x="113" y="438"/>
                    <a:pt x="103" y="414"/>
                    <a:pt x="102" y="401"/>
                  </a:cubicBezTo>
                  <a:cubicBezTo>
                    <a:pt x="101" y="380"/>
                    <a:pt x="93" y="358"/>
                    <a:pt x="87" y="338"/>
                  </a:cubicBezTo>
                  <a:cubicBezTo>
                    <a:pt x="73" y="289"/>
                    <a:pt x="65" y="240"/>
                    <a:pt x="61" y="189"/>
                  </a:cubicBezTo>
                  <a:cubicBezTo>
                    <a:pt x="59" y="167"/>
                    <a:pt x="56" y="142"/>
                    <a:pt x="60" y="120"/>
                  </a:cubicBezTo>
                  <a:cubicBezTo>
                    <a:pt x="61" y="109"/>
                    <a:pt x="61" y="99"/>
                    <a:pt x="63" y="88"/>
                  </a:cubicBezTo>
                  <a:cubicBezTo>
                    <a:pt x="65" y="78"/>
                    <a:pt x="70" y="69"/>
                    <a:pt x="71" y="59"/>
                  </a:cubicBezTo>
                  <a:cubicBezTo>
                    <a:pt x="72" y="47"/>
                    <a:pt x="72" y="33"/>
                    <a:pt x="70" y="22"/>
                  </a:cubicBezTo>
                  <a:cubicBezTo>
                    <a:pt x="69" y="16"/>
                    <a:pt x="67" y="1"/>
                    <a:pt x="60" y="0"/>
                  </a:cubicBezTo>
                  <a:cubicBezTo>
                    <a:pt x="67" y="19"/>
                    <a:pt x="51" y="33"/>
                    <a:pt x="44" y="47"/>
                  </a:cubicBezTo>
                  <a:cubicBezTo>
                    <a:pt x="38" y="58"/>
                    <a:pt x="31" y="86"/>
                    <a:pt x="16" y="87"/>
                  </a:cubicBezTo>
                  <a:cubicBezTo>
                    <a:pt x="16" y="91"/>
                    <a:pt x="12" y="97"/>
                    <a:pt x="10" y="101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6" name="Freeform 1795"/>
            <p:cNvSpPr>
              <a:spLocks/>
            </p:cNvSpPr>
            <p:nvPr/>
          </p:nvSpPr>
          <p:spPr bwMode="auto">
            <a:xfrm>
              <a:off x="2969" y="2723"/>
              <a:ext cx="195" cy="82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1" y="9"/>
                </a:cxn>
                <a:cxn ang="0">
                  <a:pos x="7" y="13"/>
                </a:cxn>
                <a:cxn ang="0">
                  <a:pos x="15" y="18"/>
                </a:cxn>
                <a:cxn ang="0">
                  <a:pos x="45" y="26"/>
                </a:cxn>
                <a:cxn ang="0">
                  <a:pos x="69" y="16"/>
                </a:cxn>
                <a:cxn ang="0">
                  <a:pos x="77" y="10"/>
                </a:cxn>
                <a:cxn ang="0">
                  <a:pos x="75" y="3"/>
                </a:cxn>
                <a:cxn ang="0">
                  <a:pos x="64" y="5"/>
                </a:cxn>
                <a:cxn ang="0">
                  <a:pos x="42" y="16"/>
                </a:cxn>
                <a:cxn ang="0">
                  <a:pos x="22" y="9"/>
                </a:cxn>
                <a:cxn ang="0">
                  <a:pos x="4" y="3"/>
                </a:cxn>
              </a:cxnLst>
              <a:rect l="0" t="0" r="r" b="b"/>
              <a:pathLst>
                <a:path w="78" h="31">
                  <a:moveTo>
                    <a:pt x="4" y="3"/>
                  </a:moveTo>
                  <a:cubicBezTo>
                    <a:pt x="1" y="3"/>
                    <a:pt x="0" y="6"/>
                    <a:pt x="1" y="9"/>
                  </a:cubicBezTo>
                  <a:cubicBezTo>
                    <a:pt x="1" y="12"/>
                    <a:pt x="4" y="14"/>
                    <a:pt x="7" y="13"/>
                  </a:cubicBezTo>
                  <a:cubicBezTo>
                    <a:pt x="9" y="13"/>
                    <a:pt x="11" y="14"/>
                    <a:pt x="15" y="18"/>
                  </a:cubicBezTo>
                  <a:cubicBezTo>
                    <a:pt x="22" y="23"/>
                    <a:pt x="31" y="31"/>
                    <a:pt x="45" y="26"/>
                  </a:cubicBezTo>
                  <a:cubicBezTo>
                    <a:pt x="57" y="22"/>
                    <a:pt x="65" y="19"/>
                    <a:pt x="69" y="16"/>
                  </a:cubicBezTo>
                  <a:cubicBezTo>
                    <a:pt x="69" y="16"/>
                    <a:pt x="76" y="12"/>
                    <a:pt x="77" y="10"/>
                  </a:cubicBezTo>
                  <a:cubicBezTo>
                    <a:pt x="78" y="7"/>
                    <a:pt x="78" y="4"/>
                    <a:pt x="75" y="3"/>
                  </a:cubicBezTo>
                  <a:cubicBezTo>
                    <a:pt x="71" y="1"/>
                    <a:pt x="68" y="3"/>
                    <a:pt x="64" y="5"/>
                  </a:cubicBezTo>
                  <a:cubicBezTo>
                    <a:pt x="60" y="8"/>
                    <a:pt x="53" y="12"/>
                    <a:pt x="42" y="16"/>
                  </a:cubicBezTo>
                  <a:cubicBezTo>
                    <a:pt x="33" y="18"/>
                    <a:pt x="28" y="14"/>
                    <a:pt x="22" y="9"/>
                  </a:cubicBezTo>
                  <a:cubicBezTo>
                    <a:pt x="17" y="5"/>
                    <a:pt x="11" y="0"/>
                    <a:pt x="4" y="3"/>
                  </a:cubicBezTo>
                  <a:close/>
                </a:path>
              </a:pathLst>
            </a:custGeom>
            <a:solidFill>
              <a:srgbClr val="FADED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7" name="Freeform 1796"/>
            <p:cNvSpPr>
              <a:spLocks/>
            </p:cNvSpPr>
            <p:nvPr/>
          </p:nvSpPr>
          <p:spPr bwMode="auto">
            <a:xfrm>
              <a:off x="2586" y="1523"/>
              <a:ext cx="403" cy="1261"/>
            </a:xfrm>
            <a:custGeom>
              <a:avLst/>
              <a:gdLst/>
              <a:ahLst/>
              <a:cxnLst>
                <a:cxn ang="0">
                  <a:pos x="160" y="463"/>
                </a:cxn>
                <a:cxn ang="0">
                  <a:pos x="154" y="459"/>
                </a:cxn>
                <a:cxn ang="0">
                  <a:pos x="157" y="453"/>
                </a:cxn>
                <a:cxn ang="0">
                  <a:pos x="125" y="453"/>
                </a:cxn>
                <a:cxn ang="0">
                  <a:pos x="72" y="415"/>
                </a:cxn>
                <a:cxn ang="0">
                  <a:pos x="44" y="381"/>
                </a:cxn>
                <a:cxn ang="0">
                  <a:pos x="24" y="337"/>
                </a:cxn>
                <a:cxn ang="0">
                  <a:pos x="18" y="304"/>
                </a:cxn>
                <a:cxn ang="0">
                  <a:pos x="17" y="268"/>
                </a:cxn>
                <a:cxn ang="0">
                  <a:pos x="20" y="243"/>
                </a:cxn>
                <a:cxn ang="0">
                  <a:pos x="26" y="213"/>
                </a:cxn>
                <a:cxn ang="0">
                  <a:pos x="31" y="200"/>
                </a:cxn>
                <a:cxn ang="0">
                  <a:pos x="37" y="164"/>
                </a:cxn>
                <a:cxn ang="0">
                  <a:pos x="39" y="141"/>
                </a:cxn>
                <a:cxn ang="0">
                  <a:pos x="43" y="113"/>
                </a:cxn>
                <a:cxn ang="0">
                  <a:pos x="41" y="76"/>
                </a:cxn>
                <a:cxn ang="0">
                  <a:pos x="43" y="34"/>
                </a:cxn>
                <a:cxn ang="0">
                  <a:pos x="40" y="8"/>
                </a:cxn>
                <a:cxn ang="0">
                  <a:pos x="22" y="0"/>
                </a:cxn>
                <a:cxn ang="0">
                  <a:pos x="28" y="14"/>
                </a:cxn>
                <a:cxn ang="0">
                  <a:pos x="30" y="49"/>
                </a:cxn>
                <a:cxn ang="0">
                  <a:pos x="27" y="72"/>
                </a:cxn>
                <a:cxn ang="0">
                  <a:pos x="27" y="98"/>
                </a:cxn>
                <a:cxn ang="0">
                  <a:pos x="26" y="114"/>
                </a:cxn>
                <a:cxn ang="0">
                  <a:pos x="22" y="139"/>
                </a:cxn>
                <a:cxn ang="0">
                  <a:pos x="21" y="177"/>
                </a:cxn>
                <a:cxn ang="0">
                  <a:pos x="13" y="202"/>
                </a:cxn>
                <a:cxn ang="0">
                  <a:pos x="12" y="226"/>
                </a:cxn>
                <a:cxn ang="0">
                  <a:pos x="9" y="248"/>
                </a:cxn>
                <a:cxn ang="0">
                  <a:pos x="5" y="279"/>
                </a:cxn>
                <a:cxn ang="0">
                  <a:pos x="1" y="309"/>
                </a:cxn>
                <a:cxn ang="0">
                  <a:pos x="6" y="323"/>
                </a:cxn>
                <a:cxn ang="0">
                  <a:pos x="16" y="358"/>
                </a:cxn>
                <a:cxn ang="0">
                  <a:pos x="35" y="390"/>
                </a:cxn>
                <a:cxn ang="0">
                  <a:pos x="51" y="416"/>
                </a:cxn>
                <a:cxn ang="0">
                  <a:pos x="67" y="431"/>
                </a:cxn>
                <a:cxn ang="0">
                  <a:pos x="81" y="446"/>
                </a:cxn>
                <a:cxn ang="0">
                  <a:pos x="151" y="469"/>
                </a:cxn>
                <a:cxn ang="0">
                  <a:pos x="161" y="463"/>
                </a:cxn>
                <a:cxn ang="0">
                  <a:pos x="160" y="463"/>
                </a:cxn>
              </a:cxnLst>
              <a:rect l="0" t="0" r="r" b="b"/>
              <a:pathLst>
                <a:path w="161" h="473">
                  <a:moveTo>
                    <a:pt x="160" y="463"/>
                  </a:moveTo>
                  <a:cubicBezTo>
                    <a:pt x="157" y="464"/>
                    <a:pt x="154" y="462"/>
                    <a:pt x="154" y="459"/>
                  </a:cubicBezTo>
                  <a:cubicBezTo>
                    <a:pt x="153" y="456"/>
                    <a:pt x="154" y="453"/>
                    <a:pt x="157" y="453"/>
                  </a:cubicBezTo>
                  <a:cubicBezTo>
                    <a:pt x="157" y="453"/>
                    <a:pt x="140" y="458"/>
                    <a:pt x="125" y="453"/>
                  </a:cubicBezTo>
                  <a:cubicBezTo>
                    <a:pt x="110" y="448"/>
                    <a:pt x="79" y="422"/>
                    <a:pt x="72" y="415"/>
                  </a:cubicBezTo>
                  <a:cubicBezTo>
                    <a:pt x="65" y="408"/>
                    <a:pt x="52" y="385"/>
                    <a:pt x="44" y="381"/>
                  </a:cubicBezTo>
                  <a:cubicBezTo>
                    <a:pt x="35" y="378"/>
                    <a:pt x="22" y="346"/>
                    <a:pt x="24" y="337"/>
                  </a:cubicBezTo>
                  <a:cubicBezTo>
                    <a:pt x="25" y="329"/>
                    <a:pt x="22" y="310"/>
                    <a:pt x="18" y="304"/>
                  </a:cubicBezTo>
                  <a:cubicBezTo>
                    <a:pt x="15" y="297"/>
                    <a:pt x="13" y="273"/>
                    <a:pt x="17" y="268"/>
                  </a:cubicBezTo>
                  <a:cubicBezTo>
                    <a:pt x="21" y="262"/>
                    <a:pt x="21" y="248"/>
                    <a:pt x="20" y="243"/>
                  </a:cubicBezTo>
                  <a:cubicBezTo>
                    <a:pt x="20" y="237"/>
                    <a:pt x="24" y="217"/>
                    <a:pt x="26" y="213"/>
                  </a:cubicBezTo>
                  <a:cubicBezTo>
                    <a:pt x="28" y="209"/>
                    <a:pt x="31" y="207"/>
                    <a:pt x="31" y="200"/>
                  </a:cubicBezTo>
                  <a:cubicBezTo>
                    <a:pt x="31" y="192"/>
                    <a:pt x="29" y="172"/>
                    <a:pt x="37" y="164"/>
                  </a:cubicBezTo>
                  <a:cubicBezTo>
                    <a:pt x="44" y="155"/>
                    <a:pt x="40" y="149"/>
                    <a:pt x="39" y="141"/>
                  </a:cubicBezTo>
                  <a:cubicBezTo>
                    <a:pt x="37" y="133"/>
                    <a:pt x="39" y="125"/>
                    <a:pt x="43" y="113"/>
                  </a:cubicBezTo>
                  <a:cubicBezTo>
                    <a:pt x="47" y="102"/>
                    <a:pt x="37" y="89"/>
                    <a:pt x="41" y="76"/>
                  </a:cubicBezTo>
                  <a:cubicBezTo>
                    <a:pt x="44" y="62"/>
                    <a:pt x="44" y="45"/>
                    <a:pt x="43" y="34"/>
                  </a:cubicBezTo>
                  <a:cubicBezTo>
                    <a:pt x="42" y="27"/>
                    <a:pt x="41" y="15"/>
                    <a:pt x="40" y="8"/>
                  </a:cubicBezTo>
                  <a:cubicBezTo>
                    <a:pt x="34" y="7"/>
                    <a:pt x="28" y="4"/>
                    <a:pt x="22" y="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24"/>
                    <a:pt x="30" y="37"/>
                    <a:pt x="30" y="49"/>
                  </a:cubicBezTo>
                  <a:cubicBezTo>
                    <a:pt x="30" y="57"/>
                    <a:pt x="27" y="66"/>
                    <a:pt x="27" y="72"/>
                  </a:cubicBezTo>
                  <a:cubicBezTo>
                    <a:pt x="26" y="80"/>
                    <a:pt x="27" y="89"/>
                    <a:pt x="27" y="98"/>
                  </a:cubicBezTo>
                  <a:cubicBezTo>
                    <a:pt x="26" y="105"/>
                    <a:pt x="26" y="111"/>
                    <a:pt x="26" y="114"/>
                  </a:cubicBezTo>
                  <a:cubicBezTo>
                    <a:pt x="26" y="117"/>
                    <a:pt x="23" y="128"/>
                    <a:pt x="22" y="139"/>
                  </a:cubicBezTo>
                  <a:cubicBezTo>
                    <a:pt x="21" y="154"/>
                    <a:pt x="23" y="170"/>
                    <a:pt x="21" y="177"/>
                  </a:cubicBezTo>
                  <a:cubicBezTo>
                    <a:pt x="20" y="181"/>
                    <a:pt x="14" y="192"/>
                    <a:pt x="13" y="202"/>
                  </a:cubicBezTo>
                  <a:cubicBezTo>
                    <a:pt x="11" y="210"/>
                    <a:pt x="14" y="218"/>
                    <a:pt x="12" y="226"/>
                  </a:cubicBezTo>
                  <a:cubicBezTo>
                    <a:pt x="11" y="235"/>
                    <a:pt x="9" y="243"/>
                    <a:pt x="9" y="248"/>
                  </a:cubicBezTo>
                  <a:cubicBezTo>
                    <a:pt x="8" y="254"/>
                    <a:pt x="6" y="267"/>
                    <a:pt x="5" y="279"/>
                  </a:cubicBezTo>
                  <a:cubicBezTo>
                    <a:pt x="4" y="292"/>
                    <a:pt x="0" y="303"/>
                    <a:pt x="1" y="309"/>
                  </a:cubicBezTo>
                  <a:cubicBezTo>
                    <a:pt x="2" y="313"/>
                    <a:pt x="6" y="319"/>
                    <a:pt x="6" y="323"/>
                  </a:cubicBezTo>
                  <a:cubicBezTo>
                    <a:pt x="8" y="335"/>
                    <a:pt x="10" y="348"/>
                    <a:pt x="16" y="358"/>
                  </a:cubicBezTo>
                  <a:cubicBezTo>
                    <a:pt x="24" y="371"/>
                    <a:pt x="28" y="385"/>
                    <a:pt x="35" y="390"/>
                  </a:cubicBezTo>
                  <a:cubicBezTo>
                    <a:pt x="39" y="392"/>
                    <a:pt x="43" y="405"/>
                    <a:pt x="51" y="416"/>
                  </a:cubicBezTo>
                  <a:cubicBezTo>
                    <a:pt x="56" y="422"/>
                    <a:pt x="62" y="424"/>
                    <a:pt x="67" y="431"/>
                  </a:cubicBezTo>
                  <a:cubicBezTo>
                    <a:pt x="72" y="437"/>
                    <a:pt x="77" y="442"/>
                    <a:pt x="81" y="446"/>
                  </a:cubicBezTo>
                  <a:cubicBezTo>
                    <a:pt x="99" y="463"/>
                    <a:pt x="137" y="473"/>
                    <a:pt x="151" y="469"/>
                  </a:cubicBezTo>
                  <a:cubicBezTo>
                    <a:pt x="159" y="468"/>
                    <a:pt x="161" y="465"/>
                    <a:pt x="161" y="463"/>
                  </a:cubicBezTo>
                  <a:cubicBezTo>
                    <a:pt x="161" y="463"/>
                    <a:pt x="160" y="463"/>
                    <a:pt x="160" y="463"/>
                  </a:cubicBezTo>
                  <a:close/>
                </a:path>
              </a:pathLst>
            </a:custGeom>
            <a:solidFill>
              <a:srgbClr val="FDEFE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8" name="Freeform 1797"/>
            <p:cNvSpPr>
              <a:spLocks/>
            </p:cNvSpPr>
            <p:nvPr/>
          </p:nvSpPr>
          <p:spPr bwMode="auto">
            <a:xfrm>
              <a:off x="3374" y="1147"/>
              <a:ext cx="765" cy="1717"/>
            </a:xfrm>
            <a:custGeom>
              <a:avLst/>
              <a:gdLst/>
              <a:ahLst/>
              <a:cxnLst>
                <a:cxn ang="0">
                  <a:pos x="0" y="577"/>
                </a:cxn>
                <a:cxn ang="0">
                  <a:pos x="62" y="591"/>
                </a:cxn>
                <a:cxn ang="0">
                  <a:pos x="105" y="613"/>
                </a:cxn>
                <a:cxn ang="0">
                  <a:pos x="140" y="634"/>
                </a:cxn>
                <a:cxn ang="0">
                  <a:pos x="230" y="610"/>
                </a:cxn>
                <a:cxn ang="0">
                  <a:pos x="260" y="590"/>
                </a:cxn>
                <a:cxn ang="0">
                  <a:pos x="277" y="558"/>
                </a:cxn>
                <a:cxn ang="0">
                  <a:pos x="289" y="510"/>
                </a:cxn>
                <a:cxn ang="0">
                  <a:pos x="287" y="462"/>
                </a:cxn>
                <a:cxn ang="0">
                  <a:pos x="281" y="420"/>
                </a:cxn>
                <a:cxn ang="0">
                  <a:pos x="266" y="384"/>
                </a:cxn>
                <a:cxn ang="0">
                  <a:pos x="254" y="340"/>
                </a:cxn>
                <a:cxn ang="0">
                  <a:pos x="253" y="295"/>
                </a:cxn>
                <a:cxn ang="0">
                  <a:pos x="246" y="246"/>
                </a:cxn>
                <a:cxn ang="0">
                  <a:pos x="240" y="202"/>
                </a:cxn>
                <a:cxn ang="0">
                  <a:pos x="240" y="162"/>
                </a:cxn>
                <a:cxn ang="0">
                  <a:pos x="246" y="131"/>
                </a:cxn>
                <a:cxn ang="0">
                  <a:pos x="250" y="90"/>
                </a:cxn>
                <a:cxn ang="0">
                  <a:pos x="252" y="41"/>
                </a:cxn>
                <a:cxn ang="0">
                  <a:pos x="252" y="41"/>
                </a:cxn>
                <a:cxn ang="0">
                  <a:pos x="252" y="35"/>
                </a:cxn>
                <a:cxn ang="0">
                  <a:pos x="256" y="1"/>
                </a:cxn>
                <a:cxn ang="0">
                  <a:pos x="256" y="1"/>
                </a:cxn>
                <a:cxn ang="0">
                  <a:pos x="256" y="1"/>
                </a:cxn>
                <a:cxn ang="0">
                  <a:pos x="262" y="28"/>
                </a:cxn>
                <a:cxn ang="0">
                  <a:pos x="263" y="62"/>
                </a:cxn>
                <a:cxn ang="0">
                  <a:pos x="262" y="93"/>
                </a:cxn>
                <a:cxn ang="0">
                  <a:pos x="260" y="122"/>
                </a:cxn>
                <a:cxn ang="0">
                  <a:pos x="258" y="135"/>
                </a:cxn>
                <a:cxn ang="0">
                  <a:pos x="258" y="155"/>
                </a:cxn>
                <a:cxn ang="0">
                  <a:pos x="251" y="181"/>
                </a:cxn>
                <a:cxn ang="0">
                  <a:pos x="254" y="201"/>
                </a:cxn>
                <a:cxn ang="0">
                  <a:pos x="258" y="220"/>
                </a:cxn>
                <a:cxn ang="0">
                  <a:pos x="261" y="245"/>
                </a:cxn>
                <a:cxn ang="0">
                  <a:pos x="262" y="274"/>
                </a:cxn>
                <a:cxn ang="0">
                  <a:pos x="266" y="301"/>
                </a:cxn>
                <a:cxn ang="0">
                  <a:pos x="270" y="325"/>
                </a:cxn>
                <a:cxn ang="0">
                  <a:pos x="272" y="347"/>
                </a:cxn>
                <a:cxn ang="0">
                  <a:pos x="278" y="367"/>
                </a:cxn>
                <a:cxn ang="0">
                  <a:pos x="287" y="384"/>
                </a:cxn>
                <a:cxn ang="0">
                  <a:pos x="288" y="404"/>
                </a:cxn>
                <a:cxn ang="0">
                  <a:pos x="296" y="425"/>
                </a:cxn>
                <a:cxn ang="0">
                  <a:pos x="302" y="464"/>
                </a:cxn>
                <a:cxn ang="0">
                  <a:pos x="305" y="490"/>
                </a:cxn>
                <a:cxn ang="0">
                  <a:pos x="301" y="530"/>
                </a:cxn>
                <a:cxn ang="0">
                  <a:pos x="285" y="564"/>
                </a:cxn>
                <a:cxn ang="0">
                  <a:pos x="265" y="599"/>
                </a:cxn>
                <a:cxn ang="0">
                  <a:pos x="235" y="618"/>
                </a:cxn>
                <a:cxn ang="0">
                  <a:pos x="193" y="638"/>
                </a:cxn>
                <a:cxn ang="0">
                  <a:pos x="149" y="643"/>
                </a:cxn>
                <a:cxn ang="0">
                  <a:pos x="114" y="632"/>
                </a:cxn>
                <a:cxn ang="0">
                  <a:pos x="86" y="619"/>
                </a:cxn>
                <a:cxn ang="0">
                  <a:pos x="51" y="594"/>
                </a:cxn>
                <a:cxn ang="0">
                  <a:pos x="0" y="577"/>
                </a:cxn>
              </a:cxnLst>
              <a:rect l="0" t="0" r="r" b="b"/>
              <a:pathLst>
                <a:path w="306" h="644">
                  <a:moveTo>
                    <a:pt x="0" y="577"/>
                  </a:moveTo>
                  <a:cubicBezTo>
                    <a:pt x="25" y="572"/>
                    <a:pt x="46" y="581"/>
                    <a:pt x="62" y="591"/>
                  </a:cubicBezTo>
                  <a:cubicBezTo>
                    <a:pt x="78" y="602"/>
                    <a:pt x="90" y="609"/>
                    <a:pt x="105" y="613"/>
                  </a:cubicBezTo>
                  <a:cubicBezTo>
                    <a:pt x="120" y="618"/>
                    <a:pt x="122" y="630"/>
                    <a:pt x="140" y="634"/>
                  </a:cubicBezTo>
                  <a:cubicBezTo>
                    <a:pt x="202" y="640"/>
                    <a:pt x="219" y="621"/>
                    <a:pt x="230" y="610"/>
                  </a:cubicBezTo>
                  <a:cubicBezTo>
                    <a:pt x="242" y="600"/>
                    <a:pt x="251" y="602"/>
                    <a:pt x="260" y="590"/>
                  </a:cubicBezTo>
                  <a:cubicBezTo>
                    <a:pt x="268" y="578"/>
                    <a:pt x="270" y="569"/>
                    <a:pt x="277" y="558"/>
                  </a:cubicBezTo>
                  <a:cubicBezTo>
                    <a:pt x="284" y="546"/>
                    <a:pt x="285" y="524"/>
                    <a:pt x="289" y="510"/>
                  </a:cubicBezTo>
                  <a:cubicBezTo>
                    <a:pt x="293" y="496"/>
                    <a:pt x="288" y="474"/>
                    <a:pt x="287" y="462"/>
                  </a:cubicBezTo>
                  <a:cubicBezTo>
                    <a:pt x="286" y="449"/>
                    <a:pt x="284" y="432"/>
                    <a:pt x="281" y="420"/>
                  </a:cubicBezTo>
                  <a:cubicBezTo>
                    <a:pt x="277" y="408"/>
                    <a:pt x="270" y="397"/>
                    <a:pt x="266" y="384"/>
                  </a:cubicBezTo>
                  <a:cubicBezTo>
                    <a:pt x="262" y="371"/>
                    <a:pt x="258" y="352"/>
                    <a:pt x="254" y="340"/>
                  </a:cubicBezTo>
                  <a:cubicBezTo>
                    <a:pt x="251" y="328"/>
                    <a:pt x="255" y="307"/>
                    <a:pt x="253" y="295"/>
                  </a:cubicBezTo>
                  <a:cubicBezTo>
                    <a:pt x="251" y="283"/>
                    <a:pt x="246" y="259"/>
                    <a:pt x="246" y="246"/>
                  </a:cubicBezTo>
                  <a:cubicBezTo>
                    <a:pt x="246" y="233"/>
                    <a:pt x="239" y="211"/>
                    <a:pt x="240" y="202"/>
                  </a:cubicBezTo>
                  <a:cubicBezTo>
                    <a:pt x="241" y="193"/>
                    <a:pt x="238" y="175"/>
                    <a:pt x="240" y="162"/>
                  </a:cubicBezTo>
                  <a:cubicBezTo>
                    <a:pt x="241" y="149"/>
                    <a:pt x="245" y="138"/>
                    <a:pt x="246" y="131"/>
                  </a:cubicBezTo>
                  <a:cubicBezTo>
                    <a:pt x="246" y="124"/>
                    <a:pt x="249" y="99"/>
                    <a:pt x="250" y="90"/>
                  </a:cubicBezTo>
                  <a:cubicBezTo>
                    <a:pt x="251" y="80"/>
                    <a:pt x="256" y="52"/>
                    <a:pt x="252" y="41"/>
                  </a:cubicBezTo>
                  <a:cubicBezTo>
                    <a:pt x="252" y="41"/>
                    <a:pt x="252" y="41"/>
                    <a:pt x="252" y="41"/>
                  </a:cubicBezTo>
                  <a:cubicBezTo>
                    <a:pt x="252" y="39"/>
                    <a:pt x="252" y="36"/>
                    <a:pt x="252" y="35"/>
                  </a:cubicBezTo>
                  <a:cubicBezTo>
                    <a:pt x="259" y="31"/>
                    <a:pt x="258" y="6"/>
                    <a:pt x="256" y="1"/>
                  </a:cubicBezTo>
                  <a:cubicBezTo>
                    <a:pt x="258" y="0"/>
                    <a:pt x="254" y="3"/>
                    <a:pt x="256" y="1"/>
                  </a:cubicBezTo>
                  <a:cubicBezTo>
                    <a:pt x="256" y="1"/>
                    <a:pt x="256" y="1"/>
                    <a:pt x="256" y="1"/>
                  </a:cubicBezTo>
                  <a:cubicBezTo>
                    <a:pt x="256" y="1"/>
                    <a:pt x="262" y="22"/>
                    <a:pt x="262" y="28"/>
                  </a:cubicBezTo>
                  <a:cubicBezTo>
                    <a:pt x="261" y="33"/>
                    <a:pt x="263" y="53"/>
                    <a:pt x="263" y="62"/>
                  </a:cubicBezTo>
                  <a:cubicBezTo>
                    <a:pt x="262" y="70"/>
                    <a:pt x="264" y="88"/>
                    <a:pt x="262" y="93"/>
                  </a:cubicBezTo>
                  <a:cubicBezTo>
                    <a:pt x="260" y="98"/>
                    <a:pt x="261" y="116"/>
                    <a:pt x="260" y="122"/>
                  </a:cubicBezTo>
                  <a:cubicBezTo>
                    <a:pt x="259" y="129"/>
                    <a:pt x="258" y="133"/>
                    <a:pt x="258" y="135"/>
                  </a:cubicBezTo>
                  <a:cubicBezTo>
                    <a:pt x="258" y="137"/>
                    <a:pt x="260" y="146"/>
                    <a:pt x="258" y="155"/>
                  </a:cubicBezTo>
                  <a:cubicBezTo>
                    <a:pt x="257" y="164"/>
                    <a:pt x="251" y="176"/>
                    <a:pt x="251" y="181"/>
                  </a:cubicBezTo>
                  <a:cubicBezTo>
                    <a:pt x="251" y="186"/>
                    <a:pt x="254" y="196"/>
                    <a:pt x="254" y="201"/>
                  </a:cubicBezTo>
                  <a:cubicBezTo>
                    <a:pt x="254" y="206"/>
                    <a:pt x="258" y="215"/>
                    <a:pt x="258" y="220"/>
                  </a:cubicBezTo>
                  <a:cubicBezTo>
                    <a:pt x="258" y="225"/>
                    <a:pt x="261" y="238"/>
                    <a:pt x="261" y="245"/>
                  </a:cubicBezTo>
                  <a:cubicBezTo>
                    <a:pt x="261" y="254"/>
                    <a:pt x="262" y="265"/>
                    <a:pt x="262" y="274"/>
                  </a:cubicBezTo>
                  <a:cubicBezTo>
                    <a:pt x="262" y="282"/>
                    <a:pt x="265" y="293"/>
                    <a:pt x="266" y="301"/>
                  </a:cubicBezTo>
                  <a:cubicBezTo>
                    <a:pt x="267" y="309"/>
                    <a:pt x="269" y="318"/>
                    <a:pt x="270" y="325"/>
                  </a:cubicBezTo>
                  <a:cubicBezTo>
                    <a:pt x="271" y="331"/>
                    <a:pt x="270" y="336"/>
                    <a:pt x="272" y="347"/>
                  </a:cubicBezTo>
                  <a:cubicBezTo>
                    <a:pt x="274" y="357"/>
                    <a:pt x="277" y="363"/>
                    <a:pt x="278" y="367"/>
                  </a:cubicBezTo>
                  <a:cubicBezTo>
                    <a:pt x="279" y="372"/>
                    <a:pt x="284" y="374"/>
                    <a:pt x="287" y="384"/>
                  </a:cubicBezTo>
                  <a:cubicBezTo>
                    <a:pt x="289" y="395"/>
                    <a:pt x="286" y="398"/>
                    <a:pt x="288" y="404"/>
                  </a:cubicBezTo>
                  <a:cubicBezTo>
                    <a:pt x="290" y="410"/>
                    <a:pt x="294" y="417"/>
                    <a:pt x="296" y="425"/>
                  </a:cubicBezTo>
                  <a:cubicBezTo>
                    <a:pt x="298" y="433"/>
                    <a:pt x="302" y="457"/>
                    <a:pt x="302" y="464"/>
                  </a:cubicBezTo>
                  <a:cubicBezTo>
                    <a:pt x="303" y="471"/>
                    <a:pt x="306" y="482"/>
                    <a:pt x="305" y="490"/>
                  </a:cubicBezTo>
                  <a:cubicBezTo>
                    <a:pt x="305" y="499"/>
                    <a:pt x="304" y="517"/>
                    <a:pt x="301" y="530"/>
                  </a:cubicBezTo>
                  <a:cubicBezTo>
                    <a:pt x="298" y="543"/>
                    <a:pt x="289" y="556"/>
                    <a:pt x="285" y="564"/>
                  </a:cubicBezTo>
                  <a:cubicBezTo>
                    <a:pt x="281" y="572"/>
                    <a:pt x="274" y="592"/>
                    <a:pt x="265" y="599"/>
                  </a:cubicBezTo>
                  <a:cubicBezTo>
                    <a:pt x="256" y="605"/>
                    <a:pt x="241" y="609"/>
                    <a:pt x="235" y="618"/>
                  </a:cubicBezTo>
                  <a:cubicBezTo>
                    <a:pt x="223" y="632"/>
                    <a:pt x="204" y="632"/>
                    <a:pt x="193" y="638"/>
                  </a:cubicBezTo>
                  <a:cubicBezTo>
                    <a:pt x="183" y="643"/>
                    <a:pt x="167" y="643"/>
                    <a:pt x="149" y="643"/>
                  </a:cubicBezTo>
                  <a:cubicBezTo>
                    <a:pt x="131" y="643"/>
                    <a:pt x="122" y="644"/>
                    <a:pt x="114" y="632"/>
                  </a:cubicBezTo>
                  <a:cubicBezTo>
                    <a:pt x="106" y="621"/>
                    <a:pt x="95" y="629"/>
                    <a:pt x="86" y="619"/>
                  </a:cubicBezTo>
                  <a:cubicBezTo>
                    <a:pt x="77" y="609"/>
                    <a:pt x="65" y="606"/>
                    <a:pt x="51" y="594"/>
                  </a:cubicBezTo>
                  <a:cubicBezTo>
                    <a:pt x="37" y="583"/>
                    <a:pt x="13" y="577"/>
                    <a:pt x="0" y="577"/>
                  </a:cubicBezTo>
                  <a:close/>
                </a:path>
              </a:pathLst>
            </a:custGeom>
            <a:solidFill>
              <a:srgbClr val="FDEFE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799" name="Freeform 1798"/>
            <p:cNvSpPr>
              <a:spLocks/>
            </p:cNvSpPr>
            <p:nvPr/>
          </p:nvSpPr>
          <p:spPr bwMode="auto">
            <a:xfrm>
              <a:off x="2614" y="1008"/>
              <a:ext cx="1335" cy="645"/>
            </a:xfrm>
            <a:custGeom>
              <a:avLst/>
              <a:gdLst/>
              <a:ahLst/>
              <a:cxnLst>
                <a:cxn ang="0">
                  <a:pos x="529" y="15"/>
                </a:cxn>
                <a:cxn ang="0">
                  <a:pos x="514" y="49"/>
                </a:cxn>
                <a:cxn ang="0">
                  <a:pos x="506" y="75"/>
                </a:cxn>
                <a:cxn ang="0">
                  <a:pos x="499" y="105"/>
                </a:cxn>
                <a:cxn ang="0">
                  <a:pos x="487" y="133"/>
                </a:cxn>
                <a:cxn ang="0">
                  <a:pos x="471" y="152"/>
                </a:cxn>
                <a:cxn ang="0">
                  <a:pos x="458" y="184"/>
                </a:cxn>
                <a:cxn ang="0">
                  <a:pos x="447" y="197"/>
                </a:cxn>
                <a:cxn ang="0">
                  <a:pos x="410" y="220"/>
                </a:cxn>
                <a:cxn ang="0">
                  <a:pos x="374" y="235"/>
                </a:cxn>
                <a:cxn ang="0">
                  <a:pos x="328" y="240"/>
                </a:cxn>
                <a:cxn ang="0">
                  <a:pos x="283" y="242"/>
                </a:cxn>
                <a:cxn ang="0">
                  <a:pos x="238" y="238"/>
                </a:cxn>
                <a:cxn ang="0">
                  <a:pos x="197" y="233"/>
                </a:cxn>
                <a:cxn ang="0">
                  <a:pos x="174" y="221"/>
                </a:cxn>
                <a:cxn ang="0">
                  <a:pos x="146" y="209"/>
                </a:cxn>
                <a:cxn ang="0">
                  <a:pos x="103" y="167"/>
                </a:cxn>
                <a:cxn ang="0">
                  <a:pos x="70" y="145"/>
                </a:cxn>
                <a:cxn ang="0">
                  <a:pos x="33" y="116"/>
                </a:cxn>
                <a:cxn ang="0">
                  <a:pos x="4" y="99"/>
                </a:cxn>
                <a:cxn ang="0">
                  <a:pos x="0" y="95"/>
                </a:cxn>
                <a:cxn ang="0">
                  <a:pos x="6" y="93"/>
                </a:cxn>
                <a:cxn ang="0">
                  <a:pos x="18" y="85"/>
                </a:cxn>
                <a:cxn ang="0">
                  <a:pos x="56" y="109"/>
                </a:cxn>
                <a:cxn ang="0">
                  <a:pos x="76" y="123"/>
                </a:cxn>
                <a:cxn ang="0">
                  <a:pos x="97" y="135"/>
                </a:cxn>
                <a:cxn ang="0">
                  <a:pos x="114" y="150"/>
                </a:cxn>
                <a:cxn ang="0">
                  <a:pos x="139" y="181"/>
                </a:cxn>
                <a:cxn ang="0">
                  <a:pos x="160" y="197"/>
                </a:cxn>
                <a:cxn ang="0">
                  <a:pos x="191" y="203"/>
                </a:cxn>
                <a:cxn ang="0">
                  <a:pos x="221" y="219"/>
                </a:cxn>
                <a:cxn ang="0">
                  <a:pos x="249" y="218"/>
                </a:cxn>
                <a:cxn ang="0">
                  <a:pos x="281" y="224"/>
                </a:cxn>
                <a:cxn ang="0">
                  <a:pos x="301" y="219"/>
                </a:cxn>
                <a:cxn ang="0">
                  <a:pos x="339" y="216"/>
                </a:cxn>
                <a:cxn ang="0">
                  <a:pos x="375" y="210"/>
                </a:cxn>
                <a:cxn ang="0">
                  <a:pos x="407" y="202"/>
                </a:cxn>
                <a:cxn ang="0">
                  <a:pos x="440" y="178"/>
                </a:cxn>
                <a:cxn ang="0">
                  <a:pos x="457" y="156"/>
                </a:cxn>
                <a:cxn ang="0">
                  <a:pos x="473" y="133"/>
                </a:cxn>
                <a:cxn ang="0">
                  <a:pos x="490" y="97"/>
                </a:cxn>
                <a:cxn ang="0">
                  <a:pos x="502" y="54"/>
                </a:cxn>
                <a:cxn ang="0">
                  <a:pos x="512" y="30"/>
                </a:cxn>
                <a:cxn ang="0">
                  <a:pos x="522" y="15"/>
                </a:cxn>
                <a:cxn ang="0">
                  <a:pos x="534" y="5"/>
                </a:cxn>
                <a:cxn ang="0">
                  <a:pos x="529" y="15"/>
                </a:cxn>
              </a:cxnLst>
              <a:rect l="0" t="0" r="r" b="b"/>
              <a:pathLst>
                <a:path w="534" h="242">
                  <a:moveTo>
                    <a:pt x="529" y="15"/>
                  </a:moveTo>
                  <a:cubicBezTo>
                    <a:pt x="528" y="25"/>
                    <a:pt x="514" y="37"/>
                    <a:pt x="514" y="49"/>
                  </a:cubicBezTo>
                  <a:cubicBezTo>
                    <a:pt x="513" y="61"/>
                    <a:pt x="510" y="67"/>
                    <a:pt x="506" y="75"/>
                  </a:cubicBezTo>
                  <a:cubicBezTo>
                    <a:pt x="503" y="84"/>
                    <a:pt x="504" y="93"/>
                    <a:pt x="499" y="105"/>
                  </a:cubicBezTo>
                  <a:cubicBezTo>
                    <a:pt x="495" y="116"/>
                    <a:pt x="494" y="127"/>
                    <a:pt x="487" y="133"/>
                  </a:cubicBezTo>
                  <a:cubicBezTo>
                    <a:pt x="479" y="139"/>
                    <a:pt x="476" y="145"/>
                    <a:pt x="471" y="152"/>
                  </a:cubicBezTo>
                  <a:cubicBezTo>
                    <a:pt x="467" y="160"/>
                    <a:pt x="463" y="177"/>
                    <a:pt x="458" y="184"/>
                  </a:cubicBezTo>
                  <a:cubicBezTo>
                    <a:pt x="452" y="190"/>
                    <a:pt x="447" y="197"/>
                    <a:pt x="447" y="197"/>
                  </a:cubicBezTo>
                  <a:cubicBezTo>
                    <a:pt x="429" y="198"/>
                    <a:pt x="415" y="213"/>
                    <a:pt x="410" y="220"/>
                  </a:cubicBezTo>
                  <a:cubicBezTo>
                    <a:pt x="401" y="218"/>
                    <a:pt x="381" y="226"/>
                    <a:pt x="374" y="235"/>
                  </a:cubicBezTo>
                  <a:cubicBezTo>
                    <a:pt x="365" y="231"/>
                    <a:pt x="339" y="231"/>
                    <a:pt x="328" y="240"/>
                  </a:cubicBezTo>
                  <a:cubicBezTo>
                    <a:pt x="320" y="235"/>
                    <a:pt x="296" y="238"/>
                    <a:pt x="283" y="242"/>
                  </a:cubicBezTo>
                  <a:cubicBezTo>
                    <a:pt x="277" y="240"/>
                    <a:pt x="253" y="235"/>
                    <a:pt x="238" y="238"/>
                  </a:cubicBezTo>
                  <a:cubicBezTo>
                    <a:pt x="229" y="234"/>
                    <a:pt x="201" y="235"/>
                    <a:pt x="197" y="233"/>
                  </a:cubicBezTo>
                  <a:cubicBezTo>
                    <a:pt x="193" y="231"/>
                    <a:pt x="183" y="223"/>
                    <a:pt x="174" y="221"/>
                  </a:cubicBezTo>
                  <a:cubicBezTo>
                    <a:pt x="164" y="219"/>
                    <a:pt x="153" y="217"/>
                    <a:pt x="146" y="209"/>
                  </a:cubicBezTo>
                  <a:cubicBezTo>
                    <a:pt x="138" y="200"/>
                    <a:pt x="117" y="169"/>
                    <a:pt x="103" y="167"/>
                  </a:cubicBezTo>
                  <a:cubicBezTo>
                    <a:pt x="98" y="160"/>
                    <a:pt x="87" y="152"/>
                    <a:pt x="70" y="145"/>
                  </a:cubicBezTo>
                  <a:cubicBezTo>
                    <a:pt x="65" y="138"/>
                    <a:pt x="46" y="121"/>
                    <a:pt x="33" y="116"/>
                  </a:cubicBezTo>
                  <a:cubicBezTo>
                    <a:pt x="29" y="110"/>
                    <a:pt x="20" y="101"/>
                    <a:pt x="4" y="99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4"/>
                    <a:pt x="6" y="93"/>
                  </a:cubicBezTo>
                  <a:cubicBezTo>
                    <a:pt x="10" y="91"/>
                    <a:pt x="15" y="88"/>
                    <a:pt x="18" y="85"/>
                  </a:cubicBezTo>
                  <a:cubicBezTo>
                    <a:pt x="28" y="89"/>
                    <a:pt x="52" y="107"/>
                    <a:pt x="56" y="109"/>
                  </a:cubicBezTo>
                  <a:cubicBezTo>
                    <a:pt x="61" y="111"/>
                    <a:pt x="73" y="120"/>
                    <a:pt x="76" y="123"/>
                  </a:cubicBezTo>
                  <a:cubicBezTo>
                    <a:pt x="79" y="127"/>
                    <a:pt x="91" y="132"/>
                    <a:pt x="97" y="135"/>
                  </a:cubicBezTo>
                  <a:cubicBezTo>
                    <a:pt x="103" y="138"/>
                    <a:pt x="111" y="147"/>
                    <a:pt x="114" y="150"/>
                  </a:cubicBezTo>
                  <a:cubicBezTo>
                    <a:pt x="116" y="153"/>
                    <a:pt x="133" y="178"/>
                    <a:pt x="139" y="181"/>
                  </a:cubicBezTo>
                  <a:cubicBezTo>
                    <a:pt x="146" y="184"/>
                    <a:pt x="156" y="193"/>
                    <a:pt x="160" y="197"/>
                  </a:cubicBezTo>
                  <a:cubicBezTo>
                    <a:pt x="164" y="200"/>
                    <a:pt x="182" y="200"/>
                    <a:pt x="191" y="203"/>
                  </a:cubicBezTo>
                  <a:cubicBezTo>
                    <a:pt x="199" y="206"/>
                    <a:pt x="211" y="219"/>
                    <a:pt x="221" y="219"/>
                  </a:cubicBezTo>
                  <a:cubicBezTo>
                    <a:pt x="231" y="219"/>
                    <a:pt x="239" y="219"/>
                    <a:pt x="249" y="218"/>
                  </a:cubicBezTo>
                  <a:cubicBezTo>
                    <a:pt x="259" y="218"/>
                    <a:pt x="273" y="226"/>
                    <a:pt x="281" y="224"/>
                  </a:cubicBezTo>
                  <a:cubicBezTo>
                    <a:pt x="288" y="223"/>
                    <a:pt x="289" y="222"/>
                    <a:pt x="301" y="219"/>
                  </a:cubicBezTo>
                  <a:cubicBezTo>
                    <a:pt x="312" y="216"/>
                    <a:pt x="323" y="218"/>
                    <a:pt x="339" y="216"/>
                  </a:cubicBezTo>
                  <a:cubicBezTo>
                    <a:pt x="354" y="214"/>
                    <a:pt x="365" y="215"/>
                    <a:pt x="375" y="210"/>
                  </a:cubicBezTo>
                  <a:cubicBezTo>
                    <a:pt x="386" y="205"/>
                    <a:pt x="401" y="209"/>
                    <a:pt x="407" y="202"/>
                  </a:cubicBezTo>
                  <a:cubicBezTo>
                    <a:pt x="413" y="195"/>
                    <a:pt x="428" y="185"/>
                    <a:pt x="440" y="178"/>
                  </a:cubicBezTo>
                  <a:cubicBezTo>
                    <a:pt x="442" y="171"/>
                    <a:pt x="456" y="157"/>
                    <a:pt x="457" y="156"/>
                  </a:cubicBezTo>
                  <a:cubicBezTo>
                    <a:pt x="468" y="146"/>
                    <a:pt x="468" y="140"/>
                    <a:pt x="473" y="133"/>
                  </a:cubicBezTo>
                  <a:cubicBezTo>
                    <a:pt x="478" y="125"/>
                    <a:pt x="486" y="109"/>
                    <a:pt x="490" y="97"/>
                  </a:cubicBezTo>
                  <a:cubicBezTo>
                    <a:pt x="495" y="85"/>
                    <a:pt x="495" y="62"/>
                    <a:pt x="502" y="54"/>
                  </a:cubicBezTo>
                  <a:cubicBezTo>
                    <a:pt x="507" y="48"/>
                    <a:pt x="511" y="40"/>
                    <a:pt x="512" y="30"/>
                  </a:cubicBezTo>
                  <a:cubicBezTo>
                    <a:pt x="517" y="24"/>
                    <a:pt x="519" y="24"/>
                    <a:pt x="522" y="15"/>
                  </a:cubicBezTo>
                  <a:cubicBezTo>
                    <a:pt x="526" y="5"/>
                    <a:pt x="533" y="0"/>
                    <a:pt x="534" y="5"/>
                  </a:cubicBezTo>
                  <a:cubicBezTo>
                    <a:pt x="532" y="6"/>
                    <a:pt x="529" y="12"/>
                    <a:pt x="529" y="15"/>
                  </a:cubicBezTo>
                  <a:close/>
                </a:path>
              </a:pathLst>
            </a:custGeom>
            <a:solidFill>
              <a:srgbClr val="FDEFE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0" name="Freeform 1799"/>
            <p:cNvSpPr>
              <a:spLocks/>
            </p:cNvSpPr>
            <p:nvPr/>
          </p:nvSpPr>
          <p:spPr bwMode="auto">
            <a:xfrm>
              <a:off x="3324" y="1352"/>
              <a:ext cx="442" cy="208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30" y="69"/>
                </a:cxn>
                <a:cxn ang="0">
                  <a:pos x="56" y="67"/>
                </a:cxn>
                <a:cxn ang="0">
                  <a:pos x="82" y="60"/>
                </a:cxn>
                <a:cxn ang="0">
                  <a:pos x="105" y="57"/>
                </a:cxn>
                <a:cxn ang="0">
                  <a:pos x="126" y="45"/>
                </a:cxn>
                <a:cxn ang="0">
                  <a:pos x="145" y="38"/>
                </a:cxn>
                <a:cxn ang="0">
                  <a:pos x="167" y="24"/>
                </a:cxn>
                <a:cxn ang="0">
                  <a:pos x="176" y="0"/>
                </a:cxn>
                <a:cxn ang="0">
                  <a:pos x="167" y="7"/>
                </a:cxn>
                <a:cxn ang="0">
                  <a:pos x="158" y="12"/>
                </a:cxn>
                <a:cxn ang="0">
                  <a:pos x="150" y="30"/>
                </a:cxn>
                <a:cxn ang="0">
                  <a:pos x="132" y="35"/>
                </a:cxn>
                <a:cxn ang="0">
                  <a:pos x="109" y="45"/>
                </a:cxn>
                <a:cxn ang="0">
                  <a:pos x="86" y="54"/>
                </a:cxn>
                <a:cxn ang="0">
                  <a:pos x="58" y="57"/>
                </a:cxn>
                <a:cxn ang="0">
                  <a:pos x="52" y="64"/>
                </a:cxn>
                <a:cxn ang="0">
                  <a:pos x="39" y="65"/>
                </a:cxn>
                <a:cxn ang="0">
                  <a:pos x="4" y="75"/>
                </a:cxn>
              </a:cxnLst>
              <a:rect l="0" t="0" r="r" b="b"/>
              <a:pathLst>
                <a:path w="177" h="78">
                  <a:moveTo>
                    <a:pt x="0" y="78"/>
                  </a:moveTo>
                  <a:cubicBezTo>
                    <a:pt x="10" y="77"/>
                    <a:pt x="20" y="71"/>
                    <a:pt x="30" y="69"/>
                  </a:cubicBezTo>
                  <a:cubicBezTo>
                    <a:pt x="39" y="68"/>
                    <a:pt x="47" y="69"/>
                    <a:pt x="56" y="67"/>
                  </a:cubicBezTo>
                  <a:cubicBezTo>
                    <a:pt x="65" y="65"/>
                    <a:pt x="72" y="60"/>
                    <a:pt x="82" y="60"/>
                  </a:cubicBezTo>
                  <a:cubicBezTo>
                    <a:pt x="90" y="59"/>
                    <a:pt x="98" y="61"/>
                    <a:pt x="105" y="57"/>
                  </a:cubicBezTo>
                  <a:cubicBezTo>
                    <a:pt x="112" y="53"/>
                    <a:pt x="119" y="49"/>
                    <a:pt x="126" y="45"/>
                  </a:cubicBezTo>
                  <a:cubicBezTo>
                    <a:pt x="134" y="41"/>
                    <a:pt x="136" y="38"/>
                    <a:pt x="145" y="38"/>
                  </a:cubicBezTo>
                  <a:cubicBezTo>
                    <a:pt x="154" y="37"/>
                    <a:pt x="162" y="31"/>
                    <a:pt x="167" y="24"/>
                  </a:cubicBezTo>
                  <a:cubicBezTo>
                    <a:pt x="170" y="19"/>
                    <a:pt x="177" y="5"/>
                    <a:pt x="176" y="0"/>
                  </a:cubicBezTo>
                  <a:cubicBezTo>
                    <a:pt x="172" y="1"/>
                    <a:pt x="171" y="5"/>
                    <a:pt x="167" y="7"/>
                  </a:cubicBezTo>
                  <a:cubicBezTo>
                    <a:pt x="163" y="9"/>
                    <a:pt x="161" y="9"/>
                    <a:pt x="158" y="12"/>
                  </a:cubicBezTo>
                  <a:cubicBezTo>
                    <a:pt x="152" y="16"/>
                    <a:pt x="154" y="24"/>
                    <a:pt x="150" y="30"/>
                  </a:cubicBezTo>
                  <a:cubicBezTo>
                    <a:pt x="146" y="36"/>
                    <a:pt x="138" y="35"/>
                    <a:pt x="132" y="35"/>
                  </a:cubicBezTo>
                  <a:cubicBezTo>
                    <a:pt x="123" y="35"/>
                    <a:pt x="115" y="39"/>
                    <a:pt x="109" y="45"/>
                  </a:cubicBezTo>
                  <a:cubicBezTo>
                    <a:pt x="102" y="51"/>
                    <a:pt x="96" y="54"/>
                    <a:pt x="86" y="54"/>
                  </a:cubicBezTo>
                  <a:cubicBezTo>
                    <a:pt x="76" y="54"/>
                    <a:pt x="67" y="50"/>
                    <a:pt x="58" y="57"/>
                  </a:cubicBezTo>
                  <a:cubicBezTo>
                    <a:pt x="56" y="59"/>
                    <a:pt x="54" y="63"/>
                    <a:pt x="52" y="64"/>
                  </a:cubicBezTo>
                  <a:cubicBezTo>
                    <a:pt x="49" y="66"/>
                    <a:pt x="43" y="65"/>
                    <a:pt x="39" y="65"/>
                  </a:cubicBezTo>
                  <a:cubicBezTo>
                    <a:pt x="26" y="65"/>
                    <a:pt x="15" y="68"/>
                    <a:pt x="4" y="75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1" name="Freeform 1800"/>
            <p:cNvSpPr>
              <a:spLocks/>
            </p:cNvSpPr>
            <p:nvPr/>
          </p:nvSpPr>
          <p:spPr bwMode="auto">
            <a:xfrm>
              <a:off x="3744" y="1016"/>
              <a:ext cx="167" cy="376"/>
            </a:xfrm>
            <a:custGeom>
              <a:avLst/>
              <a:gdLst/>
              <a:ahLst/>
              <a:cxnLst>
                <a:cxn ang="0">
                  <a:pos x="2" y="141"/>
                </a:cxn>
                <a:cxn ang="0">
                  <a:pos x="33" y="85"/>
                </a:cxn>
                <a:cxn ang="0">
                  <a:pos x="46" y="46"/>
                </a:cxn>
                <a:cxn ang="0">
                  <a:pos x="55" y="26"/>
                </a:cxn>
                <a:cxn ang="0">
                  <a:pos x="64" y="7"/>
                </a:cxn>
                <a:cxn ang="0">
                  <a:pos x="28" y="29"/>
                </a:cxn>
                <a:cxn ang="0">
                  <a:pos x="42" y="33"/>
                </a:cxn>
                <a:cxn ang="0">
                  <a:pos x="40" y="48"/>
                </a:cxn>
                <a:cxn ang="0">
                  <a:pos x="30" y="60"/>
                </a:cxn>
                <a:cxn ang="0">
                  <a:pos x="28" y="73"/>
                </a:cxn>
                <a:cxn ang="0">
                  <a:pos x="29" y="86"/>
                </a:cxn>
                <a:cxn ang="0">
                  <a:pos x="16" y="94"/>
                </a:cxn>
                <a:cxn ang="0">
                  <a:pos x="14" y="108"/>
                </a:cxn>
                <a:cxn ang="0">
                  <a:pos x="0" y="140"/>
                </a:cxn>
              </a:cxnLst>
              <a:rect l="0" t="0" r="r" b="b"/>
              <a:pathLst>
                <a:path w="67" h="141">
                  <a:moveTo>
                    <a:pt x="2" y="141"/>
                  </a:moveTo>
                  <a:cubicBezTo>
                    <a:pt x="14" y="123"/>
                    <a:pt x="26" y="105"/>
                    <a:pt x="33" y="85"/>
                  </a:cubicBezTo>
                  <a:cubicBezTo>
                    <a:pt x="38" y="72"/>
                    <a:pt x="39" y="58"/>
                    <a:pt x="46" y="46"/>
                  </a:cubicBezTo>
                  <a:cubicBezTo>
                    <a:pt x="49" y="39"/>
                    <a:pt x="52" y="33"/>
                    <a:pt x="55" y="26"/>
                  </a:cubicBezTo>
                  <a:cubicBezTo>
                    <a:pt x="56" y="22"/>
                    <a:pt x="67" y="11"/>
                    <a:pt x="64" y="7"/>
                  </a:cubicBezTo>
                  <a:cubicBezTo>
                    <a:pt x="57" y="0"/>
                    <a:pt x="27" y="21"/>
                    <a:pt x="28" y="29"/>
                  </a:cubicBezTo>
                  <a:cubicBezTo>
                    <a:pt x="33" y="30"/>
                    <a:pt x="39" y="24"/>
                    <a:pt x="42" y="33"/>
                  </a:cubicBezTo>
                  <a:cubicBezTo>
                    <a:pt x="44" y="37"/>
                    <a:pt x="42" y="44"/>
                    <a:pt x="40" y="48"/>
                  </a:cubicBezTo>
                  <a:cubicBezTo>
                    <a:pt x="39" y="55"/>
                    <a:pt x="35" y="57"/>
                    <a:pt x="30" y="60"/>
                  </a:cubicBezTo>
                  <a:cubicBezTo>
                    <a:pt x="21" y="65"/>
                    <a:pt x="24" y="65"/>
                    <a:pt x="28" y="73"/>
                  </a:cubicBezTo>
                  <a:cubicBezTo>
                    <a:pt x="31" y="77"/>
                    <a:pt x="32" y="81"/>
                    <a:pt x="29" y="86"/>
                  </a:cubicBezTo>
                  <a:cubicBezTo>
                    <a:pt x="25" y="92"/>
                    <a:pt x="21" y="89"/>
                    <a:pt x="16" y="94"/>
                  </a:cubicBezTo>
                  <a:cubicBezTo>
                    <a:pt x="12" y="98"/>
                    <a:pt x="15" y="102"/>
                    <a:pt x="14" y="108"/>
                  </a:cubicBezTo>
                  <a:cubicBezTo>
                    <a:pt x="13" y="119"/>
                    <a:pt x="3" y="128"/>
                    <a:pt x="0" y="140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2" name="Freeform 1801"/>
            <p:cNvSpPr>
              <a:spLocks/>
            </p:cNvSpPr>
            <p:nvPr/>
          </p:nvSpPr>
          <p:spPr bwMode="auto">
            <a:xfrm>
              <a:off x="3176" y="1469"/>
              <a:ext cx="90" cy="67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17" y="3"/>
                </a:cxn>
                <a:cxn ang="0">
                  <a:pos x="8" y="25"/>
                </a:cxn>
                <a:cxn ang="0">
                  <a:pos x="19" y="10"/>
                </a:cxn>
                <a:cxn ang="0">
                  <a:pos x="35" y="2"/>
                </a:cxn>
              </a:cxnLst>
              <a:rect l="0" t="0" r="r" b="b"/>
              <a:pathLst>
                <a:path w="36" h="25">
                  <a:moveTo>
                    <a:pt x="36" y="2"/>
                  </a:moveTo>
                  <a:cubicBezTo>
                    <a:pt x="30" y="0"/>
                    <a:pt x="23" y="1"/>
                    <a:pt x="17" y="3"/>
                  </a:cubicBezTo>
                  <a:cubicBezTo>
                    <a:pt x="11" y="5"/>
                    <a:pt x="0" y="19"/>
                    <a:pt x="8" y="25"/>
                  </a:cubicBezTo>
                  <a:cubicBezTo>
                    <a:pt x="13" y="22"/>
                    <a:pt x="14" y="14"/>
                    <a:pt x="19" y="10"/>
                  </a:cubicBezTo>
                  <a:cubicBezTo>
                    <a:pt x="23" y="6"/>
                    <a:pt x="30" y="2"/>
                    <a:pt x="35" y="2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3" name="Freeform 1802"/>
            <p:cNvSpPr>
              <a:spLocks/>
            </p:cNvSpPr>
            <p:nvPr/>
          </p:nvSpPr>
          <p:spPr bwMode="auto">
            <a:xfrm>
              <a:off x="3309" y="1445"/>
              <a:ext cx="85" cy="86"/>
            </a:xfrm>
            <a:custGeom>
              <a:avLst/>
              <a:gdLst/>
              <a:ahLst/>
              <a:cxnLst>
                <a:cxn ang="0">
                  <a:pos x="34" y="6"/>
                </a:cxn>
                <a:cxn ang="0">
                  <a:pos x="14" y="32"/>
                </a:cxn>
                <a:cxn ang="0">
                  <a:pos x="33" y="6"/>
                </a:cxn>
              </a:cxnLst>
              <a:rect l="0" t="0" r="r" b="b"/>
              <a:pathLst>
                <a:path w="34" h="32">
                  <a:moveTo>
                    <a:pt x="34" y="6"/>
                  </a:moveTo>
                  <a:cubicBezTo>
                    <a:pt x="18" y="0"/>
                    <a:pt x="0" y="18"/>
                    <a:pt x="14" y="32"/>
                  </a:cubicBezTo>
                  <a:cubicBezTo>
                    <a:pt x="10" y="22"/>
                    <a:pt x="22" y="6"/>
                    <a:pt x="33" y="6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4" name="Freeform 1803"/>
            <p:cNvSpPr>
              <a:spLocks/>
            </p:cNvSpPr>
            <p:nvPr/>
          </p:nvSpPr>
          <p:spPr bwMode="auto">
            <a:xfrm>
              <a:off x="3444" y="1437"/>
              <a:ext cx="60" cy="91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" y="9"/>
                </a:cxn>
                <a:cxn ang="0">
                  <a:pos x="4" y="22"/>
                </a:cxn>
                <a:cxn ang="0">
                  <a:pos x="4" y="34"/>
                </a:cxn>
                <a:cxn ang="0">
                  <a:pos x="17" y="25"/>
                </a:cxn>
                <a:cxn ang="0">
                  <a:pos x="19" y="2"/>
                </a:cxn>
              </a:cxnLst>
              <a:rect l="0" t="0" r="r" b="b"/>
              <a:pathLst>
                <a:path w="24" h="34">
                  <a:moveTo>
                    <a:pt x="24" y="0"/>
                  </a:moveTo>
                  <a:cubicBezTo>
                    <a:pt x="18" y="1"/>
                    <a:pt x="3" y="1"/>
                    <a:pt x="1" y="9"/>
                  </a:cubicBezTo>
                  <a:cubicBezTo>
                    <a:pt x="0" y="13"/>
                    <a:pt x="3" y="18"/>
                    <a:pt x="4" y="22"/>
                  </a:cubicBezTo>
                  <a:cubicBezTo>
                    <a:pt x="4" y="26"/>
                    <a:pt x="3" y="30"/>
                    <a:pt x="4" y="34"/>
                  </a:cubicBezTo>
                  <a:cubicBezTo>
                    <a:pt x="7" y="33"/>
                    <a:pt x="13" y="27"/>
                    <a:pt x="17" y="25"/>
                  </a:cubicBezTo>
                  <a:cubicBezTo>
                    <a:pt x="3" y="25"/>
                    <a:pt x="9" y="0"/>
                    <a:pt x="19" y="2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5" name="Freeform 1804"/>
            <p:cNvSpPr>
              <a:spLocks/>
            </p:cNvSpPr>
            <p:nvPr/>
          </p:nvSpPr>
          <p:spPr bwMode="auto">
            <a:xfrm>
              <a:off x="3054" y="1448"/>
              <a:ext cx="85" cy="37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34" y="5"/>
                </a:cxn>
                <a:cxn ang="0">
                  <a:pos x="4" y="12"/>
                </a:cxn>
              </a:cxnLst>
              <a:rect l="0" t="0" r="r" b="b"/>
              <a:pathLst>
                <a:path w="34" h="14">
                  <a:moveTo>
                    <a:pt x="0" y="14"/>
                  </a:moveTo>
                  <a:cubicBezTo>
                    <a:pt x="5" y="1"/>
                    <a:pt x="24" y="0"/>
                    <a:pt x="34" y="5"/>
                  </a:cubicBezTo>
                  <a:cubicBezTo>
                    <a:pt x="22" y="2"/>
                    <a:pt x="14" y="7"/>
                    <a:pt x="4" y="12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6" name="Freeform 1805"/>
            <p:cNvSpPr>
              <a:spLocks/>
            </p:cNvSpPr>
            <p:nvPr/>
          </p:nvSpPr>
          <p:spPr bwMode="auto">
            <a:xfrm>
              <a:off x="2934" y="1400"/>
              <a:ext cx="102" cy="35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25" y="2"/>
                </a:cxn>
                <a:cxn ang="0">
                  <a:pos x="41" y="13"/>
                </a:cxn>
                <a:cxn ang="0">
                  <a:pos x="4" y="6"/>
                </a:cxn>
              </a:cxnLst>
              <a:rect l="0" t="0" r="r" b="b"/>
              <a:pathLst>
                <a:path w="41" h="13">
                  <a:moveTo>
                    <a:pt x="0" y="7"/>
                  </a:moveTo>
                  <a:cubicBezTo>
                    <a:pt x="9" y="5"/>
                    <a:pt x="15" y="0"/>
                    <a:pt x="25" y="2"/>
                  </a:cubicBezTo>
                  <a:cubicBezTo>
                    <a:pt x="32" y="3"/>
                    <a:pt x="38" y="6"/>
                    <a:pt x="41" y="13"/>
                  </a:cubicBezTo>
                  <a:cubicBezTo>
                    <a:pt x="29" y="7"/>
                    <a:pt x="18" y="6"/>
                    <a:pt x="4" y="6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7" name="Freeform 1806"/>
            <p:cNvSpPr>
              <a:spLocks/>
            </p:cNvSpPr>
            <p:nvPr/>
          </p:nvSpPr>
          <p:spPr bwMode="auto">
            <a:xfrm>
              <a:off x="2944" y="1608"/>
              <a:ext cx="117" cy="69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20" y="2"/>
                </a:cxn>
                <a:cxn ang="0">
                  <a:pos x="47" y="11"/>
                </a:cxn>
                <a:cxn ang="0">
                  <a:pos x="45" y="13"/>
                </a:cxn>
                <a:cxn ang="0">
                  <a:pos x="28" y="9"/>
                </a:cxn>
                <a:cxn ang="0">
                  <a:pos x="8" y="16"/>
                </a:cxn>
              </a:cxnLst>
              <a:rect l="0" t="0" r="r" b="b"/>
              <a:pathLst>
                <a:path w="47" h="26">
                  <a:moveTo>
                    <a:pt x="0" y="26"/>
                  </a:moveTo>
                  <a:cubicBezTo>
                    <a:pt x="1" y="16"/>
                    <a:pt x="9" y="4"/>
                    <a:pt x="20" y="2"/>
                  </a:cubicBezTo>
                  <a:cubicBezTo>
                    <a:pt x="28" y="0"/>
                    <a:pt x="39" y="7"/>
                    <a:pt x="47" y="11"/>
                  </a:cubicBezTo>
                  <a:cubicBezTo>
                    <a:pt x="47" y="13"/>
                    <a:pt x="45" y="11"/>
                    <a:pt x="45" y="13"/>
                  </a:cubicBezTo>
                  <a:cubicBezTo>
                    <a:pt x="39" y="11"/>
                    <a:pt x="35" y="9"/>
                    <a:pt x="28" y="9"/>
                  </a:cubicBezTo>
                  <a:cubicBezTo>
                    <a:pt x="22" y="8"/>
                    <a:pt x="12" y="12"/>
                    <a:pt x="8" y="16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8" name="Freeform 1807"/>
            <p:cNvSpPr>
              <a:spLocks/>
            </p:cNvSpPr>
            <p:nvPr/>
          </p:nvSpPr>
          <p:spPr bwMode="auto">
            <a:xfrm>
              <a:off x="3064" y="1643"/>
              <a:ext cx="112" cy="74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14" y="1"/>
                </a:cxn>
                <a:cxn ang="0">
                  <a:pos x="45" y="9"/>
                </a:cxn>
                <a:cxn ang="0">
                  <a:pos x="20" y="8"/>
                </a:cxn>
                <a:cxn ang="0">
                  <a:pos x="4" y="19"/>
                </a:cxn>
              </a:cxnLst>
              <a:rect l="0" t="0" r="r" b="b"/>
              <a:pathLst>
                <a:path w="45" h="28">
                  <a:moveTo>
                    <a:pt x="4" y="28"/>
                  </a:moveTo>
                  <a:cubicBezTo>
                    <a:pt x="0" y="19"/>
                    <a:pt x="4" y="3"/>
                    <a:pt x="14" y="1"/>
                  </a:cubicBezTo>
                  <a:cubicBezTo>
                    <a:pt x="21" y="0"/>
                    <a:pt x="41" y="2"/>
                    <a:pt x="45" y="9"/>
                  </a:cubicBezTo>
                  <a:cubicBezTo>
                    <a:pt x="36" y="10"/>
                    <a:pt x="29" y="6"/>
                    <a:pt x="20" y="8"/>
                  </a:cubicBezTo>
                  <a:cubicBezTo>
                    <a:pt x="15" y="9"/>
                    <a:pt x="5" y="13"/>
                    <a:pt x="4" y="19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09" name="Freeform 1808"/>
            <p:cNvSpPr>
              <a:spLocks/>
            </p:cNvSpPr>
            <p:nvPr/>
          </p:nvSpPr>
          <p:spPr bwMode="auto">
            <a:xfrm>
              <a:off x="3199" y="1656"/>
              <a:ext cx="107" cy="83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12" y="4"/>
                </a:cxn>
                <a:cxn ang="0">
                  <a:pos x="43" y="6"/>
                </a:cxn>
                <a:cxn ang="0">
                  <a:pos x="7" y="26"/>
                </a:cxn>
              </a:cxnLst>
              <a:rect l="0" t="0" r="r" b="b"/>
              <a:pathLst>
                <a:path w="43" h="31">
                  <a:moveTo>
                    <a:pt x="4" y="31"/>
                  </a:moveTo>
                  <a:cubicBezTo>
                    <a:pt x="4" y="20"/>
                    <a:pt x="0" y="9"/>
                    <a:pt x="12" y="4"/>
                  </a:cubicBezTo>
                  <a:cubicBezTo>
                    <a:pt x="19" y="0"/>
                    <a:pt x="37" y="0"/>
                    <a:pt x="43" y="6"/>
                  </a:cubicBezTo>
                  <a:cubicBezTo>
                    <a:pt x="31" y="8"/>
                    <a:pt x="6" y="6"/>
                    <a:pt x="7" y="26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0" name="Freeform 1809"/>
            <p:cNvSpPr>
              <a:spLocks/>
            </p:cNvSpPr>
            <p:nvPr/>
          </p:nvSpPr>
          <p:spPr bwMode="auto">
            <a:xfrm>
              <a:off x="3339" y="1656"/>
              <a:ext cx="80" cy="80"/>
            </a:xfrm>
            <a:custGeom>
              <a:avLst/>
              <a:gdLst/>
              <a:ahLst/>
              <a:cxnLst>
                <a:cxn ang="0">
                  <a:pos x="2" y="30"/>
                </a:cxn>
                <a:cxn ang="0">
                  <a:pos x="6" y="6"/>
                </a:cxn>
                <a:cxn ang="0">
                  <a:pos x="32" y="7"/>
                </a:cxn>
                <a:cxn ang="0">
                  <a:pos x="2" y="26"/>
                </a:cxn>
              </a:cxnLst>
              <a:rect l="0" t="0" r="r" b="b"/>
              <a:pathLst>
                <a:path w="32" h="30">
                  <a:moveTo>
                    <a:pt x="2" y="30"/>
                  </a:moveTo>
                  <a:cubicBezTo>
                    <a:pt x="2" y="22"/>
                    <a:pt x="0" y="11"/>
                    <a:pt x="6" y="6"/>
                  </a:cubicBezTo>
                  <a:cubicBezTo>
                    <a:pt x="13" y="0"/>
                    <a:pt x="26" y="3"/>
                    <a:pt x="32" y="7"/>
                  </a:cubicBezTo>
                  <a:cubicBezTo>
                    <a:pt x="26" y="8"/>
                    <a:pt x="0" y="2"/>
                    <a:pt x="2" y="26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1" name="Freeform 1810"/>
            <p:cNvSpPr>
              <a:spLocks/>
            </p:cNvSpPr>
            <p:nvPr/>
          </p:nvSpPr>
          <p:spPr bwMode="auto">
            <a:xfrm>
              <a:off x="3439" y="1627"/>
              <a:ext cx="97" cy="85"/>
            </a:xfrm>
            <a:custGeom>
              <a:avLst/>
              <a:gdLst/>
              <a:ahLst/>
              <a:cxnLst>
                <a:cxn ang="0">
                  <a:pos x="8" y="32"/>
                </a:cxn>
                <a:cxn ang="0">
                  <a:pos x="39" y="11"/>
                </a:cxn>
                <a:cxn ang="0">
                  <a:pos x="8" y="27"/>
                </a:cxn>
              </a:cxnLst>
              <a:rect l="0" t="0" r="r" b="b"/>
              <a:pathLst>
                <a:path w="39" h="32">
                  <a:moveTo>
                    <a:pt x="8" y="32"/>
                  </a:moveTo>
                  <a:cubicBezTo>
                    <a:pt x="0" y="11"/>
                    <a:pt x="22" y="0"/>
                    <a:pt x="39" y="11"/>
                  </a:cubicBezTo>
                  <a:cubicBezTo>
                    <a:pt x="30" y="12"/>
                    <a:pt x="3" y="12"/>
                    <a:pt x="8" y="27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2" name="Freeform 1811"/>
            <p:cNvSpPr>
              <a:spLocks/>
            </p:cNvSpPr>
            <p:nvPr/>
          </p:nvSpPr>
          <p:spPr bwMode="auto">
            <a:xfrm>
              <a:off x="2821" y="1475"/>
              <a:ext cx="125" cy="117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7" y="8"/>
                </a:cxn>
                <a:cxn ang="0">
                  <a:pos x="50" y="36"/>
                </a:cxn>
                <a:cxn ang="0">
                  <a:pos x="21" y="17"/>
                </a:cxn>
                <a:cxn ang="0">
                  <a:pos x="6" y="30"/>
                </a:cxn>
              </a:cxnLst>
              <a:rect l="0" t="0" r="r" b="b"/>
              <a:pathLst>
                <a:path w="50" h="44">
                  <a:moveTo>
                    <a:pt x="0" y="44"/>
                  </a:moveTo>
                  <a:cubicBezTo>
                    <a:pt x="1" y="34"/>
                    <a:pt x="8" y="13"/>
                    <a:pt x="17" y="8"/>
                  </a:cubicBezTo>
                  <a:cubicBezTo>
                    <a:pt x="32" y="0"/>
                    <a:pt x="45" y="27"/>
                    <a:pt x="50" y="36"/>
                  </a:cubicBezTo>
                  <a:cubicBezTo>
                    <a:pt x="43" y="30"/>
                    <a:pt x="31" y="15"/>
                    <a:pt x="21" y="17"/>
                  </a:cubicBezTo>
                  <a:cubicBezTo>
                    <a:pt x="15" y="18"/>
                    <a:pt x="9" y="24"/>
                    <a:pt x="6" y="30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3" name="Freeform 1812"/>
            <p:cNvSpPr>
              <a:spLocks/>
            </p:cNvSpPr>
            <p:nvPr/>
          </p:nvSpPr>
          <p:spPr bwMode="auto">
            <a:xfrm>
              <a:off x="2714" y="1416"/>
              <a:ext cx="122" cy="104"/>
            </a:xfrm>
            <a:custGeom>
              <a:avLst/>
              <a:gdLst/>
              <a:ahLst/>
              <a:cxnLst>
                <a:cxn ang="0">
                  <a:pos x="1" y="39"/>
                </a:cxn>
                <a:cxn ang="0">
                  <a:pos x="28" y="2"/>
                </a:cxn>
                <a:cxn ang="0">
                  <a:pos x="49" y="17"/>
                </a:cxn>
                <a:cxn ang="0">
                  <a:pos x="4" y="28"/>
                </a:cxn>
              </a:cxnLst>
              <a:rect l="0" t="0" r="r" b="b"/>
              <a:pathLst>
                <a:path w="49" h="39">
                  <a:moveTo>
                    <a:pt x="1" y="39"/>
                  </a:moveTo>
                  <a:cubicBezTo>
                    <a:pt x="0" y="25"/>
                    <a:pt x="14" y="6"/>
                    <a:pt x="28" y="2"/>
                  </a:cubicBezTo>
                  <a:cubicBezTo>
                    <a:pt x="36" y="0"/>
                    <a:pt x="44" y="6"/>
                    <a:pt x="49" y="17"/>
                  </a:cubicBezTo>
                  <a:cubicBezTo>
                    <a:pt x="34" y="2"/>
                    <a:pt x="11" y="15"/>
                    <a:pt x="4" y="28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4" name="Freeform 1813"/>
            <p:cNvSpPr>
              <a:spLocks/>
            </p:cNvSpPr>
            <p:nvPr/>
          </p:nvSpPr>
          <p:spPr bwMode="auto">
            <a:xfrm>
              <a:off x="2629" y="1336"/>
              <a:ext cx="132" cy="112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32" y="5"/>
                </a:cxn>
                <a:cxn ang="0">
                  <a:pos x="53" y="20"/>
                </a:cxn>
                <a:cxn ang="0">
                  <a:pos x="0" y="42"/>
                </a:cxn>
              </a:cxnLst>
              <a:rect l="0" t="0" r="r" b="b"/>
              <a:pathLst>
                <a:path w="53" h="42">
                  <a:moveTo>
                    <a:pt x="0" y="42"/>
                  </a:moveTo>
                  <a:cubicBezTo>
                    <a:pt x="2" y="14"/>
                    <a:pt x="17" y="1"/>
                    <a:pt x="32" y="5"/>
                  </a:cubicBezTo>
                  <a:cubicBezTo>
                    <a:pt x="48" y="9"/>
                    <a:pt x="53" y="20"/>
                    <a:pt x="53" y="20"/>
                  </a:cubicBezTo>
                  <a:cubicBezTo>
                    <a:pt x="44" y="15"/>
                    <a:pt x="18" y="0"/>
                    <a:pt x="0" y="42"/>
                  </a:cubicBezTo>
                  <a:close/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5" name="Freeform 1814"/>
            <p:cNvSpPr>
              <a:spLocks/>
            </p:cNvSpPr>
            <p:nvPr/>
          </p:nvSpPr>
          <p:spPr bwMode="auto">
            <a:xfrm>
              <a:off x="2554" y="1272"/>
              <a:ext cx="102" cy="93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15" y="8"/>
                </a:cxn>
                <a:cxn ang="0">
                  <a:pos x="41" y="12"/>
                </a:cxn>
                <a:cxn ang="0">
                  <a:pos x="9" y="22"/>
                </a:cxn>
              </a:cxnLst>
              <a:rect l="0" t="0" r="r" b="b"/>
              <a:pathLst>
                <a:path w="41" h="35">
                  <a:moveTo>
                    <a:pt x="0" y="35"/>
                  </a:moveTo>
                  <a:cubicBezTo>
                    <a:pt x="2" y="25"/>
                    <a:pt x="7" y="14"/>
                    <a:pt x="15" y="8"/>
                  </a:cubicBezTo>
                  <a:cubicBezTo>
                    <a:pt x="26" y="0"/>
                    <a:pt x="33" y="5"/>
                    <a:pt x="41" y="12"/>
                  </a:cubicBezTo>
                  <a:cubicBezTo>
                    <a:pt x="29" y="8"/>
                    <a:pt x="19" y="14"/>
                    <a:pt x="9" y="22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6" name="Freeform 1815"/>
            <p:cNvSpPr>
              <a:spLocks/>
            </p:cNvSpPr>
            <p:nvPr/>
          </p:nvSpPr>
          <p:spPr bwMode="auto">
            <a:xfrm>
              <a:off x="3169" y="2707"/>
              <a:ext cx="200" cy="333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32" y="125"/>
                </a:cxn>
                <a:cxn ang="0">
                  <a:pos x="80" y="0"/>
                </a:cxn>
              </a:cxnLst>
              <a:rect l="0" t="0" r="r" b="b"/>
              <a:pathLst>
                <a:path w="80" h="125">
                  <a:moveTo>
                    <a:pt x="80" y="0"/>
                  </a:moveTo>
                  <a:cubicBezTo>
                    <a:pt x="56" y="10"/>
                    <a:pt x="0" y="55"/>
                    <a:pt x="32" y="125"/>
                  </a:cubicBezTo>
                  <a:cubicBezTo>
                    <a:pt x="26" y="97"/>
                    <a:pt x="33" y="33"/>
                    <a:pt x="80" y="0"/>
                  </a:cubicBezTo>
                  <a:close/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7" name="Freeform 1816"/>
            <p:cNvSpPr>
              <a:spLocks/>
            </p:cNvSpPr>
            <p:nvPr/>
          </p:nvSpPr>
          <p:spPr bwMode="auto">
            <a:xfrm>
              <a:off x="3221" y="3093"/>
              <a:ext cx="150" cy="44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9" y="75"/>
                </a:cxn>
                <a:cxn ang="0">
                  <a:pos x="60" y="165"/>
                </a:cxn>
                <a:cxn ang="0">
                  <a:pos x="19" y="72"/>
                </a:cxn>
                <a:cxn ang="0">
                  <a:pos x="9" y="0"/>
                </a:cxn>
              </a:cxnLst>
              <a:rect l="0" t="0" r="r" b="b"/>
              <a:pathLst>
                <a:path w="60" h="165">
                  <a:moveTo>
                    <a:pt x="9" y="0"/>
                  </a:moveTo>
                  <a:cubicBezTo>
                    <a:pt x="0" y="24"/>
                    <a:pt x="0" y="53"/>
                    <a:pt x="9" y="75"/>
                  </a:cubicBezTo>
                  <a:cubicBezTo>
                    <a:pt x="18" y="97"/>
                    <a:pt x="58" y="132"/>
                    <a:pt x="60" y="165"/>
                  </a:cubicBezTo>
                  <a:cubicBezTo>
                    <a:pt x="58" y="127"/>
                    <a:pt x="32" y="96"/>
                    <a:pt x="19" y="72"/>
                  </a:cubicBezTo>
                  <a:cubicBezTo>
                    <a:pt x="6" y="48"/>
                    <a:pt x="5" y="20"/>
                    <a:pt x="9" y="0"/>
                  </a:cubicBezTo>
                  <a:close/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8" name="Freeform 1817"/>
            <p:cNvSpPr>
              <a:spLocks/>
            </p:cNvSpPr>
            <p:nvPr/>
          </p:nvSpPr>
          <p:spPr bwMode="auto">
            <a:xfrm>
              <a:off x="3899" y="2669"/>
              <a:ext cx="32" cy="51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19"/>
                </a:cxn>
              </a:cxnLst>
              <a:rect l="0" t="0" r="r" b="b"/>
              <a:pathLst>
                <a:path w="13" h="19">
                  <a:moveTo>
                    <a:pt x="13" y="0"/>
                  </a:moveTo>
                  <a:cubicBezTo>
                    <a:pt x="2" y="4"/>
                    <a:pt x="0" y="11"/>
                    <a:pt x="0" y="19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19" name="Freeform 1818"/>
            <p:cNvSpPr>
              <a:spLocks/>
            </p:cNvSpPr>
            <p:nvPr/>
          </p:nvSpPr>
          <p:spPr bwMode="auto">
            <a:xfrm>
              <a:off x="3864" y="1747"/>
              <a:ext cx="57" cy="98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23" y="0"/>
                </a:cxn>
                <a:cxn ang="0">
                  <a:pos x="0" y="12"/>
                </a:cxn>
                <a:cxn ang="0">
                  <a:pos x="5" y="37"/>
                </a:cxn>
                <a:cxn ang="0">
                  <a:pos x="6" y="12"/>
                </a:cxn>
              </a:cxnLst>
              <a:rect l="0" t="0" r="r" b="b"/>
              <a:pathLst>
                <a:path w="23" h="37">
                  <a:moveTo>
                    <a:pt x="6" y="12"/>
                  </a:moveTo>
                  <a:cubicBezTo>
                    <a:pt x="10" y="4"/>
                    <a:pt x="17" y="1"/>
                    <a:pt x="23" y="0"/>
                  </a:cubicBezTo>
                  <a:cubicBezTo>
                    <a:pt x="9" y="1"/>
                    <a:pt x="0" y="0"/>
                    <a:pt x="0" y="12"/>
                  </a:cubicBezTo>
                  <a:cubicBezTo>
                    <a:pt x="0" y="24"/>
                    <a:pt x="0" y="33"/>
                    <a:pt x="5" y="37"/>
                  </a:cubicBezTo>
                  <a:cubicBezTo>
                    <a:pt x="4" y="33"/>
                    <a:pt x="3" y="20"/>
                    <a:pt x="6" y="12"/>
                  </a:cubicBezTo>
                  <a:close/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0" name="Freeform 1819"/>
            <p:cNvSpPr>
              <a:spLocks/>
            </p:cNvSpPr>
            <p:nvPr/>
          </p:nvSpPr>
          <p:spPr bwMode="auto">
            <a:xfrm>
              <a:off x="3846" y="1627"/>
              <a:ext cx="58" cy="98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23" y="0"/>
                </a:cxn>
                <a:cxn ang="0">
                  <a:pos x="0" y="12"/>
                </a:cxn>
                <a:cxn ang="0">
                  <a:pos x="5" y="37"/>
                </a:cxn>
                <a:cxn ang="0">
                  <a:pos x="6" y="12"/>
                </a:cxn>
              </a:cxnLst>
              <a:rect l="0" t="0" r="r" b="b"/>
              <a:pathLst>
                <a:path w="23" h="37">
                  <a:moveTo>
                    <a:pt x="6" y="12"/>
                  </a:moveTo>
                  <a:cubicBezTo>
                    <a:pt x="10" y="4"/>
                    <a:pt x="17" y="1"/>
                    <a:pt x="23" y="0"/>
                  </a:cubicBezTo>
                  <a:cubicBezTo>
                    <a:pt x="9" y="1"/>
                    <a:pt x="0" y="0"/>
                    <a:pt x="0" y="12"/>
                  </a:cubicBezTo>
                  <a:cubicBezTo>
                    <a:pt x="0" y="24"/>
                    <a:pt x="0" y="33"/>
                    <a:pt x="5" y="37"/>
                  </a:cubicBezTo>
                  <a:cubicBezTo>
                    <a:pt x="4" y="33"/>
                    <a:pt x="3" y="20"/>
                    <a:pt x="6" y="12"/>
                  </a:cubicBezTo>
                  <a:close/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1" name="Freeform 1820"/>
            <p:cNvSpPr>
              <a:spLocks/>
            </p:cNvSpPr>
            <p:nvPr/>
          </p:nvSpPr>
          <p:spPr bwMode="auto">
            <a:xfrm>
              <a:off x="3879" y="1875"/>
              <a:ext cx="60" cy="106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24" y="3"/>
                </a:cxn>
                <a:cxn ang="0">
                  <a:pos x="1" y="15"/>
                </a:cxn>
                <a:cxn ang="0">
                  <a:pos x="6" y="40"/>
                </a:cxn>
                <a:cxn ang="0">
                  <a:pos x="7" y="15"/>
                </a:cxn>
              </a:cxnLst>
              <a:rect l="0" t="0" r="r" b="b"/>
              <a:pathLst>
                <a:path w="24" h="40">
                  <a:moveTo>
                    <a:pt x="7" y="15"/>
                  </a:moveTo>
                  <a:cubicBezTo>
                    <a:pt x="11" y="7"/>
                    <a:pt x="18" y="4"/>
                    <a:pt x="24" y="3"/>
                  </a:cubicBezTo>
                  <a:cubicBezTo>
                    <a:pt x="10" y="4"/>
                    <a:pt x="3" y="0"/>
                    <a:pt x="1" y="15"/>
                  </a:cubicBezTo>
                  <a:cubicBezTo>
                    <a:pt x="0" y="27"/>
                    <a:pt x="1" y="36"/>
                    <a:pt x="6" y="40"/>
                  </a:cubicBezTo>
                  <a:cubicBezTo>
                    <a:pt x="5" y="36"/>
                    <a:pt x="4" y="23"/>
                    <a:pt x="7" y="15"/>
                  </a:cubicBezTo>
                  <a:close/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2" name="Freeform 1821"/>
            <p:cNvSpPr>
              <a:spLocks/>
            </p:cNvSpPr>
            <p:nvPr/>
          </p:nvSpPr>
          <p:spPr bwMode="auto">
            <a:xfrm>
              <a:off x="3901" y="2027"/>
              <a:ext cx="58" cy="98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23" y="0"/>
                </a:cxn>
                <a:cxn ang="0">
                  <a:pos x="0" y="12"/>
                </a:cxn>
                <a:cxn ang="0">
                  <a:pos x="5" y="37"/>
                </a:cxn>
                <a:cxn ang="0">
                  <a:pos x="6" y="12"/>
                </a:cxn>
              </a:cxnLst>
              <a:rect l="0" t="0" r="r" b="b"/>
              <a:pathLst>
                <a:path w="23" h="37">
                  <a:moveTo>
                    <a:pt x="6" y="12"/>
                  </a:moveTo>
                  <a:cubicBezTo>
                    <a:pt x="9" y="4"/>
                    <a:pt x="17" y="1"/>
                    <a:pt x="23" y="0"/>
                  </a:cubicBezTo>
                  <a:cubicBezTo>
                    <a:pt x="9" y="1"/>
                    <a:pt x="0" y="0"/>
                    <a:pt x="0" y="12"/>
                  </a:cubicBezTo>
                  <a:cubicBezTo>
                    <a:pt x="0" y="24"/>
                    <a:pt x="0" y="33"/>
                    <a:pt x="5" y="37"/>
                  </a:cubicBezTo>
                  <a:cubicBezTo>
                    <a:pt x="3" y="33"/>
                    <a:pt x="3" y="20"/>
                    <a:pt x="6" y="12"/>
                  </a:cubicBezTo>
                  <a:close/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3" name="Freeform 1822"/>
            <p:cNvSpPr>
              <a:spLocks/>
            </p:cNvSpPr>
            <p:nvPr/>
          </p:nvSpPr>
          <p:spPr bwMode="auto">
            <a:xfrm>
              <a:off x="3904" y="2149"/>
              <a:ext cx="47" cy="70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4" y="2"/>
                </a:cxn>
                <a:cxn ang="0">
                  <a:pos x="10" y="26"/>
                </a:cxn>
                <a:cxn ang="0">
                  <a:pos x="7" y="11"/>
                </a:cxn>
                <a:cxn ang="0">
                  <a:pos x="17" y="2"/>
                </a:cxn>
              </a:cxnLst>
              <a:rect l="0" t="0" r="r" b="b"/>
              <a:pathLst>
                <a:path w="19" h="26">
                  <a:moveTo>
                    <a:pt x="19" y="0"/>
                  </a:moveTo>
                  <a:cubicBezTo>
                    <a:pt x="16" y="0"/>
                    <a:pt x="7" y="0"/>
                    <a:pt x="4" y="2"/>
                  </a:cubicBezTo>
                  <a:cubicBezTo>
                    <a:pt x="0" y="7"/>
                    <a:pt x="8" y="22"/>
                    <a:pt x="10" y="26"/>
                  </a:cubicBezTo>
                  <a:cubicBezTo>
                    <a:pt x="9" y="22"/>
                    <a:pt x="7" y="16"/>
                    <a:pt x="7" y="11"/>
                  </a:cubicBezTo>
                  <a:cubicBezTo>
                    <a:pt x="8" y="5"/>
                    <a:pt x="12" y="4"/>
                    <a:pt x="17" y="2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4" name="Freeform 1823"/>
            <p:cNvSpPr>
              <a:spLocks/>
            </p:cNvSpPr>
            <p:nvPr/>
          </p:nvSpPr>
          <p:spPr bwMode="auto">
            <a:xfrm>
              <a:off x="3926" y="2248"/>
              <a:ext cx="88" cy="67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12" y="2"/>
                </a:cxn>
                <a:cxn ang="0">
                  <a:pos x="11" y="25"/>
                </a:cxn>
                <a:cxn ang="0">
                  <a:pos x="27" y="3"/>
                </a:cxn>
              </a:cxnLst>
              <a:rect l="0" t="0" r="r" b="b"/>
              <a:pathLst>
                <a:path w="35" h="25">
                  <a:moveTo>
                    <a:pt x="35" y="0"/>
                  </a:moveTo>
                  <a:cubicBezTo>
                    <a:pt x="26" y="2"/>
                    <a:pt x="21" y="0"/>
                    <a:pt x="12" y="2"/>
                  </a:cubicBezTo>
                  <a:cubicBezTo>
                    <a:pt x="0" y="4"/>
                    <a:pt x="9" y="18"/>
                    <a:pt x="11" y="25"/>
                  </a:cubicBezTo>
                  <a:cubicBezTo>
                    <a:pt x="4" y="11"/>
                    <a:pt x="15" y="5"/>
                    <a:pt x="27" y="3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5" name="Freeform 1824"/>
            <p:cNvSpPr>
              <a:spLocks/>
            </p:cNvSpPr>
            <p:nvPr/>
          </p:nvSpPr>
          <p:spPr bwMode="auto">
            <a:xfrm>
              <a:off x="3956" y="2336"/>
              <a:ext cx="68" cy="61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6" y="3"/>
                </a:cxn>
                <a:cxn ang="0">
                  <a:pos x="11" y="23"/>
                </a:cxn>
                <a:cxn ang="0">
                  <a:pos x="10" y="8"/>
                </a:cxn>
                <a:cxn ang="0">
                  <a:pos x="27" y="2"/>
                </a:cxn>
              </a:cxnLst>
              <a:rect l="0" t="0" r="r" b="b"/>
              <a:pathLst>
                <a:path w="27" h="23">
                  <a:moveTo>
                    <a:pt x="26" y="2"/>
                  </a:moveTo>
                  <a:cubicBezTo>
                    <a:pt x="22" y="2"/>
                    <a:pt x="10" y="0"/>
                    <a:pt x="6" y="3"/>
                  </a:cubicBezTo>
                  <a:cubicBezTo>
                    <a:pt x="0" y="7"/>
                    <a:pt x="6" y="21"/>
                    <a:pt x="11" y="23"/>
                  </a:cubicBezTo>
                  <a:cubicBezTo>
                    <a:pt x="8" y="20"/>
                    <a:pt x="7" y="12"/>
                    <a:pt x="10" y="8"/>
                  </a:cubicBezTo>
                  <a:cubicBezTo>
                    <a:pt x="13" y="5"/>
                    <a:pt x="23" y="2"/>
                    <a:pt x="27" y="2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6" name="Freeform 1825"/>
            <p:cNvSpPr>
              <a:spLocks/>
            </p:cNvSpPr>
            <p:nvPr/>
          </p:nvSpPr>
          <p:spPr bwMode="auto">
            <a:xfrm>
              <a:off x="3976" y="2432"/>
              <a:ext cx="75" cy="56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9" y="1"/>
                </a:cxn>
                <a:cxn ang="0">
                  <a:pos x="2" y="5"/>
                </a:cxn>
                <a:cxn ang="0">
                  <a:pos x="3" y="21"/>
                </a:cxn>
                <a:cxn ang="0">
                  <a:pos x="7" y="6"/>
                </a:cxn>
                <a:cxn ang="0">
                  <a:pos x="30" y="6"/>
                </a:cxn>
              </a:cxnLst>
              <a:rect l="0" t="0" r="r" b="b"/>
              <a:pathLst>
                <a:path w="30" h="21">
                  <a:moveTo>
                    <a:pt x="30" y="4"/>
                  </a:moveTo>
                  <a:cubicBezTo>
                    <a:pt x="23" y="5"/>
                    <a:pt x="16" y="2"/>
                    <a:pt x="9" y="1"/>
                  </a:cubicBezTo>
                  <a:cubicBezTo>
                    <a:pt x="4" y="0"/>
                    <a:pt x="4" y="0"/>
                    <a:pt x="2" y="5"/>
                  </a:cubicBezTo>
                  <a:cubicBezTo>
                    <a:pt x="1" y="9"/>
                    <a:pt x="0" y="18"/>
                    <a:pt x="3" y="21"/>
                  </a:cubicBezTo>
                  <a:cubicBezTo>
                    <a:pt x="3" y="16"/>
                    <a:pt x="3" y="9"/>
                    <a:pt x="7" y="6"/>
                  </a:cubicBezTo>
                  <a:cubicBezTo>
                    <a:pt x="12" y="4"/>
                    <a:pt x="26" y="6"/>
                    <a:pt x="30" y="6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7" name="Freeform 1826"/>
            <p:cNvSpPr>
              <a:spLocks/>
            </p:cNvSpPr>
            <p:nvPr/>
          </p:nvSpPr>
          <p:spPr bwMode="auto">
            <a:xfrm>
              <a:off x="3961" y="2515"/>
              <a:ext cx="85" cy="69"/>
            </a:xfrm>
            <a:custGeom>
              <a:avLst/>
              <a:gdLst/>
              <a:ahLst/>
              <a:cxnLst>
                <a:cxn ang="0">
                  <a:pos x="34" y="10"/>
                </a:cxn>
                <a:cxn ang="0">
                  <a:pos x="21" y="6"/>
                </a:cxn>
                <a:cxn ang="0">
                  <a:pos x="11" y="1"/>
                </a:cxn>
                <a:cxn ang="0">
                  <a:pos x="1" y="26"/>
                </a:cxn>
                <a:cxn ang="0">
                  <a:pos x="8" y="8"/>
                </a:cxn>
                <a:cxn ang="0">
                  <a:pos x="26" y="9"/>
                </a:cxn>
              </a:cxnLst>
              <a:rect l="0" t="0" r="r" b="b"/>
              <a:pathLst>
                <a:path w="34" h="26">
                  <a:moveTo>
                    <a:pt x="34" y="10"/>
                  </a:moveTo>
                  <a:cubicBezTo>
                    <a:pt x="30" y="9"/>
                    <a:pt x="25" y="8"/>
                    <a:pt x="21" y="6"/>
                  </a:cubicBezTo>
                  <a:cubicBezTo>
                    <a:pt x="18" y="5"/>
                    <a:pt x="14" y="2"/>
                    <a:pt x="11" y="1"/>
                  </a:cubicBezTo>
                  <a:cubicBezTo>
                    <a:pt x="3" y="0"/>
                    <a:pt x="0" y="20"/>
                    <a:pt x="1" y="26"/>
                  </a:cubicBezTo>
                  <a:cubicBezTo>
                    <a:pt x="3" y="21"/>
                    <a:pt x="3" y="12"/>
                    <a:pt x="8" y="8"/>
                  </a:cubicBezTo>
                  <a:cubicBezTo>
                    <a:pt x="13" y="6"/>
                    <a:pt x="22" y="8"/>
                    <a:pt x="26" y="9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8" name="Freeform 1827"/>
            <p:cNvSpPr>
              <a:spLocks/>
            </p:cNvSpPr>
            <p:nvPr/>
          </p:nvSpPr>
          <p:spPr bwMode="auto">
            <a:xfrm>
              <a:off x="4141" y="2461"/>
              <a:ext cx="63" cy="91"/>
            </a:xfrm>
            <a:custGeom>
              <a:avLst/>
              <a:gdLst/>
              <a:ahLst/>
              <a:cxnLst>
                <a:cxn ang="0">
                  <a:pos x="25" y="5"/>
                </a:cxn>
                <a:cxn ang="0">
                  <a:pos x="6" y="6"/>
                </a:cxn>
                <a:cxn ang="0">
                  <a:pos x="2" y="34"/>
                </a:cxn>
                <a:cxn ang="0">
                  <a:pos x="25" y="5"/>
                </a:cxn>
              </a:cxnLst>
              <a:rect l="0" t="0" r="r" b="b"/>
              <a:pathLst>
                <a:path w="25" h="34">
                  <a:moveTo>
                    <a:pt x="25" y="5"/>
                  </a:moveTo>
                  <a:cubicBezTo>
                    <a:pt x="19" y="4"/>
                    <a:pt x="11" y="0"/>
                    <a:pt x="6" y="6"/>
                  </a:cubicBezTo>
                  <a:cubicBezTo>
                    <a:pt x="0" y="14"/>
                    <a:pt x="4" y="25"/>
                    <a:pt x="2" y="34"/>
                  </a:cubicBezTo>
                  <a:cubicBezTo>
                    <a:pt x="3" y="20"/>
                    <a:pt x="9" y="3"/>
                    <a:pt x="25" y="5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29" name="Freeform 1828"/>
            <p:cNvSpPr>
              <a:spLocks/>
            </p:cNvSpPr>
            <p:nvPr/>
          </p:nvSpPr>
          <p:spPr bwMode="auto">
            <a:xfrm>
              <a:off x="4136" y="2339"/>
              <a:ext cx="55" cy="77"/>
            </a:xfrm>
            <a:custGeom>
              <a:avLst/>
              <a:gdLst/>
              <a:ahLst/>
              <a:cxnLst>
                <a:cxn ang="0">
                  <a:pos x="22" y="1"/>
                </a:cxn>
                <a:cxn ang="0">
                  <a:pos x="6" y="4"/>
                </a:cxn>
                <a:cxn ang="0">
                  <a:pos x="7" y="29"/>
                </a:cxn>
                <a:cxn ang="0">
                  <a:pos x="8" y="8"/>
                </a:cxn>
                <a:cxn ang="0">
                  <a:pos x="22" y="1"/>
                </a:cxn>
              </a:cxnLst>
              <a:rect l="0" t="0" r="r" b="b"/>
              <a:pathLst>
                <a:path w="22" h="29">
                  <a:moveTo>
                    <a:pt x="22" y="1"/>
                  </a:moveTo>
                  <a:cubicBezTo>
                    <a:pt x="17" y="2"/>
                    <a:pt x="10" y="0"/>
                    <a:pt x="6" y="4"/>
                  </a:cubicBezTo>
                  <a:cubicBezTo>
                    <a:pt x="0" y="11"/>
                    <a:pt x="5" y="22"/>
                    <a:pt x="7" y="29"/>
                  </a:cubicBezTo>
                  <a:cubicBezTo>
                    <a:pt x="6" y="24"/>
                    <a:pt x="5" y="13"/>
                    <a:pt x="8" y="8"/>
                  </a:cubicBezTo>
                  <a:cubicBezTo>
                    <a:pt x="11" y="4"/>
                    <a:pt x="17" y="3"/>
                    <a:pt x="22" y="1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0" name="Freeform 1829"/>
            <p:cNvSpPr>
              <a:spLocks/>
            </p:cNvSpPr>
            <p:nvPr/>
          </p:nvSpPr>
          <p:spPr bwMode="auto">
            <a:xfrm>
              <a:off x="4111" y="2213"/>
              <a:ext cx="75" cy="80"/>
            </a:xfrm>
            <a:custGeom>
              <a:avLst/>
              <a:gdLst/>
              <a:ahLst/>
              <a:cxnLst>
                <a:cxn ang="0">
                  <a:pos x="7" y="30"/>
                </a:cxn>
                <a:cxn ang="0">
                  <a:pos x="4" y="7"/>
                </a:cxn>
                <a:cxn ang="0">
                  <a:pos x="30" y="5"/>
                </a:cxn>
                <a:cxn ang="0">
                  <a:pos x="13" y="7"/>
                </a:cxn>
                <a:cxn ang="0">
                  <a:pos x="7" y="19"/>
                </a:cxn>
              </a:cxnLst>
              <a:rect l="0" t="0" r="r" b="b"/>
              <a:pathLst>
                <a:path w="30" h="30">
                  <a:moveTo>
                    <a:pt x="7" y="30"/>
                  </a:moveTo>
                  <a:cubicBezTo>
                    <a:pt x="8" y="23"/>
                    <a:pt x="0" y="14"/>
                    <a:pt x="4" y="7"/>
                  </a:cubicBezTo>
                  <a:cubicBezTo>
                    <a:pt x="9" y="0"/>
                    <a:pt x="24" y="3"/>
                    <a:pt x="30" y="5"/>
                  </a:cubicBezTo>
                  <a:cubicBezTo>
                    <a:pt x="25" y="7"/>
                    <a:pt x="19" y="5"/>
                    <a:pt x="13" y="7"/>
                  </a:cubicBezTo>
                  <a:cubicBezTo>
                    <a:pt x="6" y="9"/>
                    <a:pt x="8" y="13"/>
                    <a:pt x="7" y="19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1" name="Freeform 1830"/>
            <p:cNvSpPr>
              <a:spLocks/>
            </p:cNvSpPr>
            <p:nvPr/>
          </p:nvSpPr>
          <p:spPr bwMode="auto">
            <a:xfrm>
              <a:off x="4086" y="2109"/>
              <a:ext cx="53" cy="72"/>
            </a:xfrm>
            <a:custGeom>
              <a:avLst/>
              <a:gdLst/>
              <a:ahLst/>
              <a:cxnLst>
                <a:cxn ang="0">
                  <a:pos x="7" y="27"/>
                </a:cxn>
                <a:cxn ang="0">
                  <a:pos x="4" y="16"/>
                </a:cxn>
                <a:cxn ang="0">
                  <a:pos x="0" y="8"/>
                </a:cxn>
                <a:cxn ang="0">
                  <a:pos x="21" y="2"/>
                </a:cxn>
                <a:cxn ang="0">
                  <a:pos x="9" y="6"/>
                </a:cxn>
                <a:cxn ang="0">
                  <a:pos x="6" y="20"/>
                </a:cxn>
              </a:cxnLst>
              <a:rect l="0" t="0" r="r" b="b"/>
              <a:pathLst>
                <a:path w="21" h="27">
                  <a:moveTo>
                    <a:pt x="7" y="27"/>
                  </a:moveTo>
                  <a:cubicBezTo>
                    <a:pt x="6" y="23"/>
                    <a:pt x="6" y="20"/>
                    <a:pt x="4" y="16"/>
                  </a:cubicBezTo>
                  <a:cubicBezTo>
                    <a:pt x="3" y="14"/>
                    <a:pt x="0" y="10"/>
                    <a:pt x="0" y="8"/>
                  </a:cubicBezTo>
                  <a:cubicBezTo>
                    <a:pt x="2" y="2"/>
                    <a:pt x="17" y="0"/>
                    <a:pt x="21" y="2"/>
                  </a:cubicBezTo>
                  <a:cubicBezTo>
                    <a:pt x="17" y="3"/>
                    <a:pt x="12" y="2"/>
                    <a:pt x="9" y="6"/>
                  </a:cubicBezTo>
                  <a:cubicBezTo>
                    <a:pt x="7" y="9"/>
                    <a:pt x="5" y="17"/>
                    <a:pt x="6" y="20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2" name="Freeform 1831"/>
            <p:cNvSpPr>
              <a:spLocks/>
            </p:cNvSpPr>
            <p:nvPr/>
          </p:nvSpPr>
          <p:spPr bwMode="auto">
            <a:xfrm>
              <a:off x="4056" y="1992"/>
              <a:ext cx="50" cy="69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8"/>
                </a:cxn>
                <a:cxn ang="0">
                  <a:pos x="20" y="1"/>
                </a:cxn>
                <a:cxn ang="0">
                  <a:pos x="3" y="21"/>
                </a:cxn>
              </a:cxnLst>
              <a:rect l="0" t="0" r="r" b="b"/>
              <a:pathLst>
                <a:path w="20" h="26">
                  <a:moveTo>
                    <a:pt x="3" y="26"/>
                  </a:moveTo>
                  <a:cubicBezTo>
                    <a:pt x="4" y="20"/>
                    <a:pt x="0" y="13"/>
                    <a:pt x="3" y="8"/>
                  </a:cubicBezTo>
                  <a:cubicBezTo>
                    <a:pt x="6" y="2"/>
                    <a:pt x="15" y="0"/>
                    <a:pt x="20" y="1"/>
                  </a:cubicBezTo>
                  <a:cubicBezTo>
                    <a:pt x="11" y="3"/>
                    <a:pt x="3" y="11"/>
                    <a:pt x="3" y="21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3" name="Freeform 1832"/>
            <p:cNvSpPr>
              <a:spLocks/>
            </p:cNvSpPr>
            <p:nvPr/>
          </p:nvSpPr>
          <p:spPr bwMode="auto">
            <a:xfrm>
              <a:off x="4041" y="1853"/>
              <a:ext cx="50" cy="10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0" y="12"/>
                </a:cxn>
                <a:cxn ang="0">
                  <a:pos x="6" y="40"/>
                </a:cxn>
                <a:cxn ang="0">
                  <a:pos x="6" y="27"/>
                </a:cxn>
                <a:cxn ang="0">
                  <a:pos x="5" y="16"/>
                </a:cxn>
                <a:cxn ang="0">
                  <a:pos x="16" y="1"/>
                </a:cxn>
              </a:cxnLst>
              <a:rect l="0" t="0" r="r" b="b"/>
              <a:pathLst>
                <a:path w="20" h="40">
                  <a:moveTo>
                    <a:pt x="20" y="0"/>
                  </a:moveTo>
                  <a:cubicBezTo>
                    <a:pt x="11" y="3"/>
                    <a:pt x="0" y="0"/>
                    <a:pt x="0" y="12"/>
                  </a:cubicBezTo>
                  <a:cubicBezTo>
                    <a:pt x="0" y="22"/>
                    <a:pt x="7" y="30"/>
                    <a:pt x="6" y="40"/>
                  </a:cubicBezTo>
                  <a:cubicBezTo>
                    <a:pt x="5" y="36"/>
                    <a:pt x="6" y="32"/>
                    <a:pt x="6" y="27"/>
                  </a:cubicBezTo>
                  <a:cubicBezTo>
                    <a:pt x="7" y="23"/>
                    <a:pt x="6" y="20"/>
                    <a:pt x="5" y="16"/>
                  </a:cubicBezTo>
                  <a:cubicBezTo>
                    <a:pt x="4" y="8"/>
                    <a:pt x="9" y="3"/>
                    <a:pt x="16" y="1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4" name="Freeform 1833"/>
            <p:cNvSpPr>
              <a:spLocks/>
            </p:cNvSpPr>
            <p:nvPr/>
          </p:nvSpPr>
          <p:spPr bwMode="auto">
            <a:xfrm>
              <a:off x="4029" y="1739"/>
              <a:ext cx="40" cy="74"/>
            </a:xfrm>
            <a:custGeom>
              <a:avLst/>
              <a:gdLst/>
              <a:ahLst/>
              <a:cxnLst>
                <a:cxn ang="0">
                  <a:pos x="16" y="1"/>
                </a:cxn>
                <a:cxn ang="0">
                  <a:pos x="4" y="5"/>
                </a:cxn>
                <a:cxn ang="0">
                  <a:pos x="6" y="28"/>
                </a:cxn>
                <a:cxn ang="0">
                  <a:pos x="8" y="11"/>
                </a:cxn>
                <a:cxn ang="0">
                  <a:pos x="16" y="1"/>
                </a:cxn>
              </a:cxnLst>
              <a:rect l="0" t="0" r="r" b="b"/>
              <a:pathLst>
                <a:path w="16" h="28">
                  <a:moveTo>
                    <a:pt x="16" y="1"/>
                  </a:moveTo>
                  <a:cubicBezTo>
                    <a:pt x="10" y="1"/>
                    <a:pt x="6" y="0"/>
                    <a:pt x="4" y="5"/>
                  </a:cubicBezTo>
                  <a:cubicBezTo>
                    <a:pt x="0" y="13"/>
                    <a:pt x="6" y="21"/>
                    <a:pt x="6" y="28"/>
                  </a:cubicBezTo>
                  <a:cubicBezTo>
                    <a:pt x="6" y="22"/>
                    <a:pt x="5" y="18"/>
                    <a:pt x="8" y="11"/>
                  </a:cubicBezTo>
                  <a:cubicBezTo>
                    <a:pt x="11" y="5"/>
                    <a:pt x="11" y="4"/>
                    <a:pt x="16" y="1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5" name="Freeform 1834"/>
            <p:cNvSpPr>
              <a:spLocks/>
            </p:cNvSpPr>
            <p:nvPr/>
          </p:nvSpPr>
          <p:spPr bwMode="auto">
            <a:xfrm>
              <a:off x="4011" y="1629"/>
              <a:ext cx="53" cy="72"/>
            </a:xfrm>
            <a:custGeom>
              <a:avLst/>
              <a:gdLst/>
              <a:ahLst/>
              <a:cxnLst>
                <a:cxn ang="0">
                  <a:pos x="21" y="4"/>
                </a:cxn>
                <a:cxn ang="0">
                  <a:pos x="8" y="2"/>
                </a:cxn>
                <a:cxn ang="0">
                  <a:pos x="7" y="27"/>
                </a:cxn>
                <a:cxn ang="0">
                  <a:pos x="21" y="4"/>
                </a:cxn>
              </a:cxnLst>
              <a:rect l="0" t="0" r="r" b="b"/>
              <a:pathLst>
                <a:path w="21" h="27">
                  <a:moveTo>
                    <a:pt x="21" y="4"/>
                  </a:moveTo>
                  <a:cubicBezTo>
                    <a:pt x="17" y="4"/>
                    <a:pt x="13" y="0"/>
                    <a:pt x="8" y="2"/>
                  </a:cubicBezTo>
                  <a:cubicBezTo>
                    <a:pt x="0" y="6"/>
                    <a:pt x="4" y="21"/>
                    <a:pt x="7" y="27"/>
                  </a:cubicBezTo>
                  <a:cubicBezTo>
                    <a:pt x="5" y="14"/>
                    <a:pt x="8" y="5"/>
                    <a:pt x="21" y="4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6" name="Freeform 1835"/>
            <p:cNvSpPr>
              <a:spLocks/>
            </p:cNvSpPr>
            <p:nvPr/>
          </p:nvSpPr>
          <p:spPr bwMode="auto">
            <a:xfrm>
              <a:off x="4026" y="1515"/>
              <a:ext cx="35" cy="77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29"/>
                </a:cxn>
                <a:cxn ang="0">
                  <a:pos x="9" y="12"/>
                </a:cxn>
                <a:cxn ang="0">
                  <a:pos x="14" y="2"/>
                </a:cxn>
                <a:cxn ang="0">
                  <a:pos x="5" y="0"/>
                </a:cxn>
              </a:cxnLst>
              <a:rect l="0" t="0" r="r" b="b"/>
              <a:pathLst>
                <a:path w="14" h="29">
                  <a:moveTo>
                    <a:pt x="3" y="2"/>
                  </a:moveTo>
                  <a:cubicBezTo>
                    <a:pt x="9" y="10"/>
                    <a:pt x="2" y="22"/>
                    <a:pt x="0" y="29"/>
                  </a:cubicBezTo>
                  <a:cubicBezTo>
                    <a:pt x="4" y="24"/>
                    <a:pt x="8" y="19"/>
                    <a:pt x="9" y="12"/>
                  </a:cubicBezTo>
                  <a:cubicBezTo>
                    <a:pt x="9" y="7"/>
                    <a:pt x="7" y="2"/>
                    <a:pt x="14" y="2"/>
                  </a:cubicBezTo>
                  <a:cubicBezTo>
                    <a:pt x="12" y="0"/>
                    <a:pt x="8" y="0"/>
                    <a:pt x="5" y="0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7" name="Freeform 1836"/>
            <p:cNvSpPr>
              <a:spLocks/>
            </p:cNvSpPr>
            <p:nvPr/>
          </p:nvSpPr>
          <p:spPr bwMode="auto">
            <a:xfrm>
              <a:off x="4034" y="1408"/>
              <a:ext cx="47" cy="75"/>
            </a:xfrm>
            <a:custGeom>
              <a:avLst/>
              <a:gdLst/>
              <a:ahLst/>
              <a:cxnLst>
                <a:cxn ang="0">
                  <a:pos x="19" y="4"/>
                </a:cxn>
                <a:cxn ang="0">
                  <a:pos x="4" y="6"/>
                </a:cxn>
                <a:cxn ang="0">
                  <a:pos x="1" y="28"/>
                </a:cxn>
                <a:cxn ang="0">
                  <a:pos x="7" y="12"/>
                </a:cxn>
                <a:cxn ang="0">
                  <a:pos x="18" y="5"/>
                </a:cxn>
              </a:cxnLst>
              <a:rect l="0" t="0" r="r" b="b"/>
              <a:pathLst>
                <a:path w="19" h="28">
                  <a:moveTo>
                    <a:pt x="19" y="4"/>
                  </a:moveTo>
                  <a:cubicBezTo>
                    <a:pt x="13" y="4"/>
                    <a:pt x="8" y="0"/>
                    <a:pt x="4" y="6"/>
                  </a:cubicBezTo>
                  <a:cubicBezTo>
                    <a:pt x="0" y="12"/>
                    <a:pt x="5" y="21"/>
                    <a:pt x="1" y="28"/>
                  </a:cubicBezTo>
                  <a:cubicBezTo>
                    <a:pt x="4" y="22"/>
                    <a:pt x="5" y="18"/>
                    <a:pt x="7" y="12"/>
                  </a:cubicBezTo>
                  <a:cubicBezTo>
                    <a:pt x="9" y="5"/>
                    <a:pt x="12" y="6"/>
                    <a:pt x="18" y="5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8" name="Freeform 1837"/>
            <p:cNvSpPr>
              <a:spLocks/>
            </p:cNvSpPr>
            <p:nvPr/>
          </p:nvSpPr>
          <p:spPr bwMode="auto">
            <a:xfrm>
              <a:off x="4049" y="1307"/>
              <a:ext cx="35" cy="5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2" y="4"/>
                </a:cxn>
                <a:cxn ang="0">
                  <a:pos x="3" y="22"/>
                </a:cxn>
                <a:cxn ang="0">
                  <a:pos x="13" y="2"/>
                </a:cxn>
              </a:cxnLst>
              <a:rect l="0" t="0" r="r" b="b"/>
              <a:pathLst>
                <a:path w="14" h="22">
                  <a:moveTo>
                    <a:pt x="14" y="0"/>
                  </a:moveTo>
                  <a:cubicBezTo>
                    <a:pt x="10" y="0"/>
                    <a:pt x="5" y="0"/>
                    <a:pt x="2" y="4"/>
                  </a:cubicBezTo>
                  <a:cubicBezTo>
                    <a:pt x="0" y="8"/>
                    <a:pt x="2" y="17"/>
                    <a:pt x="3" y="22"/>
                  </a:cubicBezTo>
                  <a:cubicBezTo>
                    <a:pt x="3" y="16"/>
                    <a:pt x="5" y="3"/>
                    <a:pt x="13" y="2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39" name="Freeform 1838"/>
            <p:cNvSpPr>
              <a:spLocks/>
            </p:cNvSpPr>
            <p:nvPr/>
          </p:nvSpPr>
          <p:spPr bwMode="auto">
            <a:xfrm>
              <a:off x="2701" y="1960"/>
              <a:ext cx="83" cy="3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3" y="12"/>
                </a:cxn>
                <a:cxn ang="0">
                  <a:pos x="7" y="6"/>
                </a:cxn>
              </a:cxnLst>
              <a:rect l="0" t="0" r="r" b="b"/>
              <a:pathLst>
                <a:path w="33" h="12">
                  <a:moveTo>
                    <a:pt x="0" y="2"/>
                  </a:moveTo>
                  <a:cubicBezTo>
                    <a:pt x="10" y="6"/>
                    <a:pt x="25" y="0"/>
                    <a:pt x="33" y="12"/>
                  </a:cubicBezTo>
                  <a:cubicBezTo>
                    <a:pt x="26" y="7"/>
                    <a:pt x="15" y="6"/>
                    <a:pt x="7" y="6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0" name="Freeform 1839"/>
            <p:cNvSpPr>
              <a:spLocks/>
            </p:cNvSpPr>
            <p:nvPr/>
          </p:nvSpPr>
          <p:spPr bwMode="auto">
            <a:xfrm>
              <a:off x="2656" y="2091"/>
              <a:ext cx="113" cy="85"/>
            </a:xfrm>
            <a:custGeom>
              <a:avLst/>
              <a:gdLst/>
              <a:ahLst/>
              <a:cxnLst>
                <a:cxn ang="0">
                  <a:pos x="45" y="5"/>
                </a:cxn>
                <a:cxn ang="0">
                  <a:pos x="11" y="4"/>
                </a:cxn>
                <a:cxn ang="0">
                  <a:pos x="7" y="32"/>
                </a:cxn>
                <a:cxn ang="0">
                  <a:pos x="31" y="5"/>
                </a:cxn>
              </a:cxnLst>
              <a:rect l="0" t="0" r="r" b="b"/>
              <a:pathLst>
                <a:path w="45" h="32">
                  <a:moveTo>
                    <a:pt x="45" y="5"/>
                  </a:moveTo>
                  <a:cubicBezTo>
                    <a:pt x="35" y="2"/>
                    <a:pt x="21" y="0"/>
                    <a:pt x="11" y="4"/>
                  </a:cubicBezTo>
                  <a:cubicBezTo>
                    <a:pt x="1" y="8"/>
                    <a:pt x="0" y="25"/>
                    <a:pt x="7" y="32"/>
                  </a:cubicBezTo>
                  <a:cubicBezTo>
                    <a:pt x="4" y="14"/>
                    <a:pt x="12" y="5"/>
                    <a:pt x="31" y="5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1" name="Freeform 1840"/>
            <p:cNvSpPr>
              <a:spLocks/>
            </p:cNvSpPr>
            <p:nvPr/>
          </p:nvSpPr>
          <p:spPr bwMode="auto">
            <a:xfrm>
              <a:off x="2624" y="2213"/>
              <a:ext cx="125" cy="136"/>
            </a:xfrm>
            <a:custGeom>
              <a:avLst/>
              <a:gdLst/>
              <a:ahLst/>
              <a:cxnLst>
                <a:cxn ang="0">
                  <a:pos x="50" y="5"/>
                </a:cxn>
                <a:cxn ang="0">
                  <a:pos x="12" y="10"/>
                </a:cxn>
                <a:cxn ang="0">
                  <a:pos x="20" y="51"/>
                </a:cxn>
                <a:cxn ang="0">
                  <a:pos x="40" y="5"/>
                </a:cxn>
              </a:cxnLst>
              <a:rect l="0" t="0" r="r" b="b"/>
              <a:pathLst>
                <a:path w="50" h="51">
                  <a:moveTo>
                    <a:pt x="50" y="5"/>
                  </a:moveTo>
                  <a:cubicBezTo>
                    <a:pt x="37" y="5"/>
                    <a:pt x="24" y="0"/>
                    <a:pt x="12" y="10"/>
                  </a:cubicBezTo>
                  <a:cubicBezTo>
                    <a:pt x="0" y="21"/>
                    <a:pt x="15" y="40"/>
                    <a:pt x="20" y="51"/>
                  </a:cubicBezTo>
                  <a:cubicBezTo>
                    <a:pt x="10" y="28"/>
                    <a:pt x="13" y="9"/>
                    <a:pt x="40" y="5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2" name="Freeform 1841"/>
            <p:cNvSpPr>
              <a:spLocks/>
            </p:cNvSpPr>
            <p:nvPr/>
          </p:nvSpPr>
          <p:spPr bwMode="auto">
            <a:xfrm>
              <a:off x="2666" y="2363"/>
              <a:ext cx="85" cy="178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2" y="25"/>
                </a:cxn>
                <a:cxn ang="0">
                  <a:pos x="14" y="51"/>
                </a:cxn>
                <a:cxn ang="0">
                  <a:pos x="26" y="67"/>
                </a:cxn>
                <a:cxn ang="0">
                  <a:pos x="11" y="29"/>
                </a:cxn>
                <a:cxn ang="0">
                  <a:pos x="31" y="3"/>
                </a:cxn>
              </a:cxnLst>
              <a:rect l="0" t="0" r="r" b="b"/>
              <a:pathLst>
                <a:path w="34" h="67">
                  <a:moveTo>
                    <a:pt x="34" y="1"/>
                  </a:moveTo>
                  <a:cubicBezTo>
                    <a:pt x="21" y="0"/>
                    <a:pt x="0" y="11"/>
                    <a:pt x="2" y="25"/>
                  </a:cubicBezTo>
                  <a:cubicBezTo>
                    <a:pt x="3" y="33"/>
                    <a:pt x="9" y="45"/>
                    <a:pt x="14" y="51"/>
                  </a:cubicBezTo>
                  <a:cubicBezTo>
                    <a:pt x="19" y="57"/>
                    <a:pt x="25" y="59"/>
                    <a:pt x="26" y="67"/>
                  </a:cubicBezTo>
                  <a:cubicBezTo>
                    <a:pt x="24" y="53"/>
                    <a:pt x="12" y="43"/>
                    <a:pt x="11" y="29"/>
                  </a:cubicBezTo>
                  <a:cubicBezTo>
                    <a:pt x="9" y="16"/>
                    <a:pt x="20" y="9"/>
                    <a:pt x="31" y="3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3" name="Freeform 1842"/>
            <p:cNvSpPr>
              <a:spLocks/>
            </p:cNvSpPr>
            <p:nvPr/>
          </p:nvSpPr>
          <p:spPr bwMode="auto">
            <a:xfrm>
              <a:off x="2801" y="2488"/>
              <a:ext cx="178" cy="8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31" y="1"/>
                </a:cxn>
                <a:cxn ang="0">
                  <a:pos x="71" y="29"/>
                </a:cxn>
                <a:cxn ang="0">
                  <a:pos x="40" y="9"/>
                </a:cxn>
                <a:cxn ang="0">
                  <a:pos x="18" y="14"/>
                </a:cxn>
              </a:cxnLst>
              <a:rect l="0" t="0" r="r" b="b"/>
              <a:pathLst>
                <a:path w="71" h="32">
                  <a:moveTo>
                    <a:pt x="0" y="32"/>
                  </a:moveTo>
                  <a:cubicBezTo>
                    <a:pt x="3" y="19"/>
                    <a:pt x="18" y="3"/>
                    <a:pt x="31" y="1"/>
                  </a:cubicBezTo>
                  <a:cubicBezTo>
                    <a:pt x="44" y="0"/>
                    <a:pt x="68" y="17"/>
                    <a:pt x="71" y="29"/>
                  </a:cubicBezTo>
                  <a:cubicBezTo>
                    <a:pt x="64" y="21"/>
                    <a:pt x="51" y="13"/>
                    <a:pt x="40" y="9"/>
                  </a:cubicBezTo>
                  <a:cubicBezTo>
                    <a:pt x="30" y="4"/>
                    <a:pt x="27" y="11"/>
                    <a:pt x="18" y="14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4" name="Freeform 1843"/>
            <p:cNvSpPr>
              <a:spLocks/>
            </p:cNvSpPr>
            <p:nvPr/>
          </p:nvSpPr>
          <p:spPr bwMode="auto">
            <a:xfrm>
              <a:off x="2701" y="1840"/>
              <a:ext cx="63" cy="80"/>
            </a:xfrm>
            <a:custGeom>
              <a:avLst/>
              <a:gdLst/>
              <a:ahLst/>
              <a:cxnLst>
                <a:cxn ang="0">
                  <a:pos x="25" y="2"/>
                </a:cxn>
                <a:cxn ang="0">
                  <a:pos x="5" y="7"/>
                </a:cxn>
                <a:cxn ang="0">
                  <a:pos x="7" y="30"/>
                </a:cxn>
                <a:cxn ang="0">
                  <a:pos x="13" y="10"/>
                </a:cxn>
                <a:cxn ang="0">
                  <a:pos x="25" y="1"/>
                </a:cxn>
              </a:cxnLst>
              <a:rect l="0" t="0" r="r" b="b"/>
              <a:pathLst>
                <a:path w="25" h="30">
                  <a:moveTo>
                    <a:pt x="25" y="2"/>
                  </a:moveTo>
                  <a:cubicBezTo>
                    <a:pt x="18" y="1"/>
                    <a:pt x="10" y="0"/>
                    <a:pt x="5" y="7"/>
                  </a:cubicBezTo>
                  <a:cubicBezTo>
                    <a:pt x="0" y="13"/>
                    <a:pt x="2" y="23"/>
                    <a:pt x="7" y="30"/>
                  </a:cubicBezTo>
                  <a:cubicBezTo>
                    <a:pt x="4" y="18"/>
                    <a:pt x="7" y="18"/>
                    <a:pt x="13" y="10"/>
                  </a:cubicBezTo>
                  <a:cubicBezTo>
                    <a:pt x="18" y="3"/>
                    <a:pt x="16" y="3"/>
                    <a:pt x="25" y="1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5" name="Freeform 1844"/>
            <p:cNvSpPr>
              <a:spLocks/>
            </p:cNvSpPr>
            <p:nvPr/>
          </p:nvSpPr>
          <p:spPr bwMode="auto">
            <a:xfrm>
              <a:off x="2711" y="1731"/>
              <a:ext cx="68" cy="66"/>
            </a:xfrm>
            <a:custGeom>
              <a:avLst/>
              <a:gdLst/>
              <a:ahLst/>
              <a:cxnLst>
                <a:cxn ang="0">
                  <a:pos x="27" y="3"/>
                </a:cxn>
                <a:cxn ang="0">
                  <a:pos x="8" y="3"/>
                </a:cxn>
                <a:cxn ang="0">
                  <a:pos x="4" y="25"/>
                </a:cxn>
                <a:cxn ang="0">
                  <a:pos x="21" y="4"/>
                </a:cxn>
              </a:cxnLst>
              <a:rect l="0" t="0" r="r" b="b"/>
              <a:pathLst>
                <a:path w="27" h="25">
                  <a:moveTo>
                    <a:pt x="27" y="3"/>
                  </a:moveTo>
                  <a:cubicBezTo>
                    <a:pt x="20" y="4"/>
                    <a:pt x="14" y="0"/>
                    <a:pt x="8" y="3"/>
                  </a:cubicBezTo>
                  <a:cubicBezTo>
                    <a:pt x="0" y="7"/>
                    <a:pt x="1" y="19"/>
                    <a:pt x="4" y="25"/>
                  </a:cubicBezTo>
                  <a:cubicBezTo>
                    <a:pt x="7" y="13"/>
                    <a:pt x="10" y="9"/>
                    <a:pt x="21" y="4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6" name="Freeform 1845"/>
            <p:cNvSpPr>
              <a:spLocks/>
            </p:cNvSpPr>
            <p:nvPr/>
          </p:nvSpPr>
          <p:spPr bwMode="auto">
            <a:xfrm>
              <a:off x="2554" y="1680"/>
              <a:ext cx="50" cy="115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12"/>
                </a:cxn>
                <a:cxn ang="0">
                  <a:pos x="6" y="43"/>
                </a:cxn>
                <a:cxn ang="0">
                  <a:pos x="7" y="17"/>
                </a:cxn>
                <a:cxn ang="0">
                  <a:pos x="20" y="1"/>
                </a:cxn>
              </a:cxnLst>
              <a:rect l="0" t="0" r="r" b="b"/>
              <a:pathLst>
                <a:path w="20" h="43">
                  <a:moveTo>
                    <a:pt x="20" y="0"/>
                  </a:moveTo>
                  <a:cubicBezTo>
                    <a:pt x="13" y="4"/>
                    <a:pt x="6" y="3"/>
                    <a:pt x="3" y="12"/>
                  </a:cubicBezTo>
                  <a:cubicBezTo>
                    <a:pt x="0" y="22"/>
                    <a:pt x="2" y="34"/>
                    <a:pt x="6" y="43"/>
                  </a:cubicBezTo>
                  <a:cubicBezTo>
                    <a:pt x="9" y="36"/>
                    <a:pt x="5" y="25"/>
                    <a:pt x="7" y="17"/>
                  </a:cubicBezTo>
                  <a:cubicBezTo>
                    <a:pt x="10" y="9"/>
                    <a:pt x="13" y="6"/>
                    <a:pt x="20" y="1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7" name="Freeform 1846"/>
            <p:cNvSpPr>
              <a:spLocks/>
            </p:cNvSpPr>
            <p:nvPr/>
          </p:nvSpPr>
          <p:spPr bwMode="auto">
            <a:xfrm>
              <a:off x="2539" y="1816"/>
              <a:ext cx="75" cy="131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9" y="14"/>
                </a:cxn>
                <a:cxn ang="0">
                  <a:pos x="6" y="49"/>
                </a:cxn>
                <a:cxn ang="0">
                  <a:pos x="29" y="2"/>
                </a:cxn>
              </a:cxnLst>
              <a:rect l="0" t="0" r="r" b="b"/>
              <a:pathLst>
                <a:path w="30" h="49">
                  <a:moveTo>
                    <a:pt x="30" y="0"/>
                  </a:moveTo>
                  <a:cubicBezTo>
                    <a:pt x="21" y="4"/>
                    <a:pt x="14" y="5"/>
                    <a:pt x="9" y="14"/>
                  </a:cubicBezTo>
                  <a:cubicBezTo>
                    <a:pt x="6" y="21"/>
                    <a:pt x="0" y="44"/>
                    <a:pt x="6" y="49"/>
                  </a:cubicBezTo>
                  <a:cubicBezTo>
                    <a:pt x="7" y="34"/>
                    <a:pt x="12" y="6"/>
                    <a:pt x="29" y="2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8" name="Freeform 1847"/>
            <p:cNvSpPr>
              <a:spLocks/>
            </p:cNvSpPr>
            <p:nvPr/>
          </p:nvSpPr>
          <p:spPr bwMode="auto">
            <a:xfrm>
              <a:off x="2529" y="1992"/>
              <a:ext cx="80" cy="109"/>
            </a:xfrm>
            <a:custGeom>
              <a:avLst/>
              <a:gdLst/>
              <a:ahLst/>
              <a:cxnLst>
                <a:cxn ang="0">
                  <a:pos x="32" y="2"/>
                </a:cxn>
                <a:cxn ang="0">
                  <a:pos x="6" y="6"/>
                </a:cxn>
                <a:cxn ang="0">
                  <a:pos x="5" y="41"/>
                </a:cxn>
                <a:cxn ang="0">
                  <a:pos x="10" y="12"/>
                </a:cxn>
                <a:cxn ang="0">
                  <a:pos x="27" y="3"/>
                </a:cxn>
              </a:cxnLst>
              <a:rect l="0" t="0" r="r" b="b"/>
              <a:pathLst>
                <a:path w="32" h="41">
                  <a:moveTo>
                    <a:pt x="32" y="2"/>
                  </a:moveTo>
                  <a:cubicBezTo>
                    <a:pt x="26" y="0"/>
                    <a:pt x="12" y="0"/>
                    <a:pt x="6" y="6"/>
                  </a:cubicBezTo>
                  <a:cubicBezTo>
                    <a:pt x="0" y="12"/>
                    <a:pt x="0" y="34"/>
                    <a:pt x="5" y="41"/>
                  </a:cubicBezTo>
                  <a:cubicBezTo>
                    <a:pt x="6" y="30"/>
                    <a:pt x="3" y="21"/>
                    <a:pt x="10" y="12"/>
                  </a:cubicBezTo>
                  <a:cubicBezTo>
                    <a:pt x="13" y="7"/>
                    <a:pt x="20" y="2"/>
                    <a:pt x="27" y="3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49" name="Freeform 1848"/>
            <p:cNvSpPr>
              <a:spLocks/>
            </p:cNvSpPr>
            <p:nvPr/>
          </p:nvSpPr>
          <p:spPr bwMode="auto">
            <a:xfrm>
              <a:off x="2519" y="2141"/>
              <a:ext cx="65" cy="94"/>
            </a:xfrm>
            <a:custGeom>
              <a:avLst/>
              <a:gdLst/>
              <a:ahLst/>
              <a:cxnLst>
                <a:cxn ang="0">
                  <a:pos x="26" y="2"/>
                </a:cxn>
                <a:cxn ang="0">
                  <a:pos x="6" y="7"/>
                </a:cxn>
                <a:cxn ang="0">
                  <a:pos x="5" y="35"/>
                </a:cxn>
                <a:cxn ang="0">
                  <a:pos x="22" y="2"/>
                </a:cxn>
              </a:cxnLst>
              <a:rect l="0" t="0" r="r" b="b"/>
              <a:pathLst>
                <a:path w="26" h="35">
                  <a:moveTo>
                    <a:pt x="26" y="2"/>
                  </a:moveTo>
                  <a:cubicBezTo>
                    <a:pt x="18" y="0"/>
                    <a:pt x="12" y="0"/>
                    <a:pt x="6" y="7"/>
                  </a:cubicBezTo>
                  <a:cubicBezTo>
                    <a:pt x="0" y="14"/>
                    <a:pt x="0" y="27"/>
                    <a:pt x="5" y="35"/>
                  </a:cubicBezTo>
                  <a:cubicBezTo>
                    <a:pt x="3" y="22"/>
                    <a:pt x="8" y="4"/>
                    <a:pt x="22" y="2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0" name="Freeform 1849"/>
            <p:cNvSpPr>
              <a:spLocks/>
            </p:cNvSpPr>
            <p:nvPr/>
          </p:nvSpPr>
          <p:spPr bwMode="auto">
            <a:xfrm>
              <a:off x="2511" y="2280"/>
              <a:ext cx="58" cy="109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6" y="8"/>
                </a:cxn>
                <a:cxn ang="0">
                  <a:pos x="5" y="41"/>
                </a:cxn>
                <a:cxn ang="0">
                  <a:pos x="7" y="20"/>
                </a:cxn>
                <a:cxn ang="0">
                  <a:pos x="21" y="3"/>
                </a:cxn>
              </a:cxnLst>
              <a:rect l="0" t="0" r="r" b="b"/>
              <a:pathLst>
                <a:path w="23" h="41">
                  <a:moveTo>
                    <a:pt x="23" y="0"/>
                  </a:moveTo>
                  <a:cubicBezTo>
                    <a:pt x="15" y="1"/>
                    <a:pt x="10" y="0"/>
                    <a:pt x="6" y="8"/>
                  </a:cubicBezTo>
                  <a:cubicBezTo>
                    <a:pt x="1" y="18"/>
                    <a:pt x="0" y="31"/>
                    <a:pt x="5" y="41"/>
                  </a:cubicBezTo>
                  <a:cubicBezTo>
                    <a:pt x="7" y="35"/>
                    <a:pt x="5" y="27"/>
                    <a:pt x="7" y="20"/>
                  </a:cubicBezTo>
                  <a:cubicBezTo>
                    <a:pt x="10" y="10"/>
                    <a:pt x="13" y="3"/>
                    <a:pt x="21" y="3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1" name="Freeform 1850"/>
            <p:cNvSpPr>
              <a:spLocks/>
            </p:cNvSpPr>
            <p:nvPr/>
          </p:nvSpPr>
          <p:spPr bwMode="auto">
            <a:xfrm>
              <a:off x="2524" y="2429"/>
              <a:ext cx="65" cy="144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6" y="54"/>
                </a:cxn>
                <a:cxn ang="0">
                  <a:pos x="24" y="1"/>
                </a:cxn>
              </a:cxnLst>
              <a:rect l="0" t="0" r="r" b="b"/>
              <a:pathLst>
                <a:path w="26" h="54">
                  <a:moveTo>
                    <a:pt x="24" y="0"/>
                  </a:moveTo>
                  <a:cubicBezTo>
                    <a:pt x="0" y="10"/>
                    <a:pt x="14" y="40"/>
                    <a:pt x="26" y="54"/>
                  </a:cubicBezTo>
                  <a:cubicBezTo>
                    <a:pt x="21" y="44"/>
                    <a:pt x="8" y="8"/>
                    <a:pt x="24" y="1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2" name="Freeform 1851"/>
            <p:cNvSpPr>
              <a:spLocks/>
            </p:cNvSpPr>
            <p:nvPr/>
          </p:nvSpPr>
          <p:spPr bwMode="auto">
            <a:xfrm>
              <a:off x="2614" y="2589"/>
              <a:ext cx="37" cy="12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5" y="45"/>
                </a:cxn>
                <a:cxn ang="0">
                  <a:pos x="11" y="7"/>
                </a:cxn>
              </a:cxnLst>
              <a:rect l="0" t="0" r="r" b="b"/>
              <a:pathLst>
                <a:path w="15" h="45">
                  <a:moveTo>
                    <a:pt x="12" y="0"/>
                  </a:moveTo>
                  <a:cubicBezTo>
                    <a:pt x="0" y="12"/>
                    <a:pt x="0" y="35"/>
                    <a:pt x="15" y="45"/>
                  </a:cubicBezTo>
                  <a:cubicBezTo>
                    <a:pt x="7" y="37"/>
                    <a:pt x="6" y="17"/>
                    <a:pt x="11" y="7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3" name="Freeform 1852"/>
            <p:cNvSpPr>
              <a:spLocks/>
            </p:cNvSpPr>
            <p:nvPr/>
          </p:nvSpPr>
          <p:spPr bwMode="auto">
            <a:xfrm>
              <a:off x="2864" y="1331"/>
              <a:ext cx="55" cy="1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2" y="6"/>
                </a:cxn>
              </a:cxnLst>
              <a:rect l="0" t="0" r="r" b="b"/>
              <a:pathLst>
                <a:path w="22" h="6">
                  <a:moveTo>
                    <a:pt x="0" y="3"/>
                  </a:moveTo>
                  <a:cubicBezTo>
                    <a:pt x="6" y="1"/>
                    <a:pt x="17" y="0"/>
                    <a:pt x="22" y="6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4" name="Freeform 1853"/>
            <p:cNvSpPr>
              <a:spLocks/>
            </p:cNvSpPr>
            <p:nvPr/>
          </p:nvSpPr>
          <p:spPr bwMode="auto">
            <a:xfrm>
              <a:off x="3894" y="1205"/>
              <a:ext cx="70" cy="64"/>
            </a:xfrm>
            <a:custGeom>
              <a:avLst/>
              <a:gdLst/>
              <a:ahLst/>
              <a:cxnLst>
                <a:cxn ang="0">
                  <a:pos x="28" y="4"/>
                </a:cxn>
                <a:cxn ang="0">
                  <a:pos x="8" y="2"/>
                </a:cxn>
                <a:cxn ang="0">
                  <a:pos x="1" y="10"/>
                </a:cxn>
                <a:cxn ang="0">
                  <a:pos x="1" y="24"/>
                </a:cxn>
                <a:cxn ang="0">
                  <a:pos x="6" y="11"/>
                </a:cxn>
                <a:cxn ang="0">
                  <a:pos x="21" y="3"/>
                </a:cxn>
              </a:cxnLst>
              <a:rect l="0" t="0" r="r" b="b"/>
              <a:pathLst>
                <a:path w="28" h="24">
                  <a:moveTo>
                    <a:pt x="28" y="4"/>
                  </a:moveTo>
                  <a:cubicBezTo>
                    <a:pt x="23" y="1"/>
                    <a:pt x="13" y="0"/>
                    <a:pt x="8" y="2"/>
                  </a:cubicBezTo>
                  <a:cubicBezTo>
                    <a:pt x="5" y="4"/>
                    <a:pt x="2" y="7"/>
                    <a:pt x="1" y="10"/>
                  </a:cubicBezTo>
                  <a:cubicBezTo>
                    <a:pt x="0" y="13"/>
                    <a:pt x="0" y="21"/>
                    <a:pt x="1" y="24"/>
                  </a:cubicBezTo>
                  <a:cubicBezTo>
                    <a:pt x="4" y="20"/>
                    <a:pt x="4" y="14"/>
                    <a:pt x="6" y="11"/>
                  </a:cubicBezTo>
                  <a:cubicBezTo>
                    <a:pt x="10" y="6"/>
                    <a:pt x="16" y="3"/>
                    <a:pt x="21" y="3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5" name="Freeform 1854"/>
            <p:cNvSpPr>
              <a:spLocks/>
            </p:cNvSpPr>
            <p:nvPr/>
          </p:nvSpPr>
          <p:spPr bwMode="auto">
            <a:xfrm>
              <a:off x="3914" y="1112"/>
              <a:ext cx="57" cy="61"/>
            </a:xfrm>
            <a:custGeom>
              <a:avLst/>
              <a:gdLst/>
              <a:ahLst/>
              <a:cxnLst>
                <a:cxn ang="0">
                  <a:pos x="23" y="4"/>
                </a:cxn>
                <a:cxn ang="0">
                  <a:pos x="6" y="4"/>
                </a:cxn>
                <a:cxn ang="0">
                  <a:pos x="0" y="23"/>
                </a:cxn>
                <a:cxn ang="0">
                  <a:pos x="23" y="3"/>
                </a:cxn>
              </a:cxnLst>
              <a:rect l="0" t="0" r="r" b="b"/>
              <a:pathLst>
                <a:path w="23" h="23">
                  <a:moveTo>
                    <a:pt x="23" y="4"/>
                  </a:moveTo>
                  <a:cubicBezTo>
                    <a:pt x="18" y="0"/>
                    <a:pt x="10" y="1"/>
                    <a:pt x="6" y="4"/>
                  </a:cubicBezTo>
                  <a:cubicBezTo>
                    <a:pt x="0" y="9"/>
                    <a:pt x="2" y="17"/>
                    <a:pt x="0" y="23"/>
                  </a:cubicBezTo>
                  <a:cubicBezTo>
                    <a:pt x="4" y="14"/>
                    <a:pt x="12" y="2"/>
                    <a:pt x="23" y="3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6" name="Freeform 1855"/>
            <p:cNvSpPr>
              <a:spLocks/>
            </p:cNvSpPr>
            <p:nvPr/>
          </p:nvSpPr>
          <p:spPr bwMode="auto">
            <a:xfrm>
              <a:off x="3849" y="1299"/>
              <a:ext cx="60" cy="77"/>
            </a:xfrm>
            <a:custGeom>
              <a:avLst/>
              <a:gdLst/>
              <a:ahLst/>
              <a:cxnLst>
                <a:cxn ang="0">
                  <a:pos x="24" y="6"/>
                </a:cxn>
                <a:cxn ang="0">
                  <a:pos x="9" y="7"/>
                </a:cxn>
                <a:cxn ang="0">
                  <a:pos x="6" y="17"/>
                </a:cxn>
                <a:cxn ang="0">
                  <a:pos x="0" y="25"/>
                </a:cxn>
                <a:cxn ang="0">
                  <a:pos x="8" y="29"/>
                </a:cxn>
                <a:cxn ang="0">
                  <a:pos x="18" y="3"/>
                </a:cxn>
              </a:cxnLst>
              <a:rect l="0" t="0" r="r" b="b"/>
              <a:pathLst>
                <a:path w="24" h="29">
                  <a:moveTo>
                    <a:pt x="24" y="6"/>
                  </a:moveTo>
                  <a:cubicBezTo>
                    <a:pt x="19" y="0"/>
                    <a:pt x="12" y="0"/>
                    <a:pt x="9" y="7"/>
                  </a:cubicBezTo>
                  <a:cubicBezTo>
                    <a:pt x="7" y="10"/>
                    <a:pt x="7" y="14"/>
                    <a:pt x="6" y="17"/>
                  </a:cubicBezTo>
                  <a:cubicBezTo>
                    <a:pt x="4" y="20"/>
                    <a:pt x="2" y="22"/>
                    <a:pt x="0" y="25"/>
                  </a:cubicBezTo>
                  <a:cubicBezTo>
                    <a:pt x="3" y="25"/>
                    <a:pt x="6" y="27"/>
                    <a:pt x="8" y="29"/>
                  </a:cubicBezTo>
                  <a:cubicBezTo>
                    <a:pt x="4" y="21"/>
                    <a:pt x="12" y="7"/>
                    <a:pt x="18" y="3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7" name="Freeform 1856"/>
            <p:cNvSpPr>
              <a:spLocks/>
            </p:cNvSpPr>
            <p:nvPr/>
          </p:nvSpPr>
          <p:spPr bwMode="auto">
            <a:xfrm>
              <a:off x="3764" y="1392"/>
              <a:ext cx="80" cy="123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19" y="8"/>
                </a:cxn>
                <a:cxn ang="0">
                  <a:pos x="13" y="25"/>
                </a:cxn>
                <a:cxn ang="0">
                  <a:pos x="8" y="38"/>
                </a:cxn>
                <a:cxn ang="0">
                  <a:pos x="0" y="46"/>
                </a:cxn>
                <a:cxn ang="0">
                  <a:pos x="12" y="40"/>
                </a:cxn>
                <a:cxn ang="0">
                  <a:pos x="20" y="43"/>
                </a:cxn>
                <a:cxn ang="0">
                  <a:pos x="29" y="15"/>
                </a:cxn>
                <a:cxn ang="0">
                  <a:pos x="32" y="4"/>
                </a:cxn>
              </a:cxnLst>
              <a:rect l="0" t="0" r="r" b="b"/>
              <a:pathLst>
                <a:path w="32" h="46">
                  <a:moveTo>
                    <a:pt x="30" y="4"/>
                  </a:moveTo>
                  <a:cubicBezTo>
                    <a:pt x="26" y="0"/>
                    <a:pt x="21" y="6"/>
                    <a:pt x="19" y="8"/>
                  </a:cubicBezTo>
                  <a:cubicBezTo>
                    <a:pt x="14" y="13"/>
                    <a:pt x="14" y="19"/>
                    <a:pt x="13" y="25"/>
                  </a:cubicBezTo>
                  <a:cubicBezTo>
                    <a:pt x="12" y="30"/>
                    <a:pt x="11" y="34"/>
                    <a:pt x="8" y="38"/>
                  </a:cubicBezTo>
                  <a:cubicBezTo>
                    <a:pt x="6" y="41"/>
                    <a:pt x="1" y="43"/>
                    <a:pt x="0" y="46"/>
                  </a:cubicBezTo>
                  <a:cubicBezTo>
                    <a:pt x="4" y="45"/>
                    <a:pt x="7" y="41"/>
                    <a:pt x="12" y="40"/>
                  </a:cubicBezTo>
                  <a:cubicBezTo>
                    <a:pt x="16" y="39"/>
                    <a:pt x="16" y="42"/>
                    <a:pt x="20" y="43"/>
                  </a:cubicBezTo>
                  <a:cubicBezTo>
                    <a:pt x="12" y="34"/>
                    <a:pt x="14" y="12"/>
                    <a:pt x="29" y="15"/>
                  </a:cubicBezTo>
                  <a:cubicBezTo>
                    <a:pt x="27" y="12"/>
                    <a:pt x="29" y="6"/>
                    <a:pt x="32" y="4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8" name="Freeform 1857"/>
            <p:cNvSpPr>
              <a:spLocks/>
            </p:cNvSpPr>
            <p:nvPr/>
          </p:nvSpPr>
          <p:spPr bwMode="auto">
            <a:xfrm>
              <a:off x="3669" y="1541"/>
              <a:ext cx="90" cy="51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" y="14"/>
                </a:cxn>
                <a:cxn ang="0">
                  <a:pos x="15" y="7"/>
                </a:cxn>
                <a:cxn ang="0">
                  <a:pos x="36" y="8"/>
                </a:cxn>
                <a:cxn ang="0">
                  <a:pos x="10" y="16"/>
                </a:cxn>
              </a:cxnLst>
              <a:rect l="0" t="0" r="r" b="b"/>
              <a:pathLst>
                <a:path w="36" h="19">
                  <a:moveTo>
                    <a:pt x="0" y="19"/>
                  </a:moveTo>
                  <a:cubicBezTo>
                    <a:pt x="2" y="18"/>
                    <a:pt x="2" y="16"/>
                    <a:pt x="3" y="14"/>
                  </a:cubicBezTo>
                  <a:cubicBezTo>
                    <a:pt x="6" y="10"/>
                    <a:pt x="11" y="8"/>
                    <a:pt x="15" y="7"/>
                  </a:cubicBezTo>
                  <a:cubicBezTo>
                    <a:pt x="20" y="5"/>
                    <a:pt x="34" y="0"/>
                    <a:pt x="36" y="8"/>
                  </a:cubicBezTo>
                  <a:cubicBezTo>
                    <a:pt x="27" y="5"/>
                    <a:pt x="16" y="9"/>
                    <a:pt x="10" y="16"/>
                  </a:cubicBezTo>
                </a:path>
              </a:pathLst>
            </a:custGeom>
            <a:solidFill>
              <a:srgbClr val="FDF8F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59" name="Freeform 1858"/>
            <p:cNvSpPr>
              <a:spLocks/>
            </p:cNvSpPr>
            <p:nvPr/>
          </p:nvSpPr>
          <p:spPr bwMode="auto">
            <a:xfrm>
              <a:off x="3396" y="2979"/>
              <a:ext cx="130" cy="552"/>
            </a:xfrm>
            <a:custGeom>
              <a:avLst/>
              <a:gdLst/>
              <a:ahLst/>
              <a:cxnLst>
                <a:cxn ang="0">
                  <a:pos x="46" y="4"/>
                </a:cxn>
                <a:cxn ang="0">
                  <a:pos x="46" y="33"/>
                </a:cxn>
                <a:cxn ang="0">
                  <a:pos x="45" y="58"/>
                </a:cxn>
                <a:cxn ang="0">
                  <a:pos x="50" y="81"/>
                </a:cxn>
                <a:cxn ang="0">
                  <a:pos x="35" y="144"/>
                </a:cxn>
                <a:cxn ang="0">
                  <a:pos x="0" y="207"/>
                </a:cxn>
                <a:cxn ang="0">
                  <a:pos x="12" y="156"/>
                </a:cxn>
                <a:cxn ang="0">
                  <a:pos x="36" y="72"/>
                </a:cxn>
                <a:cxn ang="0">
                  <a:pos x="33" y="18"/>
                </a:cxn>
                <a:cxn ang="0">
                  <a:pos x="46" y="4"/>
                </a:cxn>
              </a:cxnLst>
              <a:rect l="0" t="0" r="r" b="b"/>
              <a:pathLst>
                <a:path w="52" h="207">
                  <a:moveTo>
                    <a:pt x="46" y="4"/>
                  </a:moveTo>
                  <a:cubicBezTo>
                    <a:pt x="52" y="14"/>
                    <a:pt x="49" y="21"/>
                    <a:pt x="46" y="33"/>
                  </a:cubicBezTo>
                  <a:cubicBezTo>
                    <a:pt x="43" y="46"/>
                    <a:pt x="41" y="48"/>
                    <a:pt x="45" y="58"/>
                  </a:cubicBezTo>
                  <a:cubicBezTo>
                    <a:pt x="46" y="62"/>
                    <a:pt x="50" y="69"/>
                    <a:pt x="50" y="81"/>
                  </a:cubicBezTo>
                  <a:cubicBezTo>
                    <a:pt x="51" y="98"/>
                    <a:pt x="46" y="124"/>
                    <a:pt x="35" y="144"/>
                  </a:cubicBezTo>
                  <a:cubicBezTo>
                    <a:pt x="15" y="179"/>
                    <a:pt x="3" y="186"/>
                    <a:pt x="0" y="207"/>
                  </a:cubicBezTo>
                  <a:cubicBezTo>
                    <a:pt x="3" y="186"/>
                    <a:pt x="3" y="174"/>
                    <a:pt x="12" y="156"/>
                  </a:cubicBezTo>
                  <a:cubicBezTo>
                    <a:pt x="21" y="139"/>
                    <a:pt x="44" y="108"/>
                    <a:pt x="36" y="72"/>
                  </a:cubicBezTo>
                  <a:cubicBezTo>
                    <a:pt x="27" y="32"/>
                    <a:pt x="37" y="25"/>
                    <a:pt x="33" y="18"/>
                  </a:cubicBezTo>
                  <a:cubicBezTo>
                    <a:pt x="30" y="12"/>
                    <a:pt x="45" y="0"/>
                    <a:pt x="46" y="4"/>
                  </a:cubicBezTo>
                  <a:close/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0" name="Freeform 1859"/>
            <p:cNvSpPr>
              <a:spLocks/>
            </p:cNvSpPr>
            <p:nvPr/>
          </p:nvSpPr>
          <p:spPr bwMode="auto">
            <a:xfrm>
              <a:off x="3479" y="2909"/>
              <a:ext cx="400" cy="144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40" y="23"/>
                </a:cxn>
                <a:cxn ang="0">
                  <a:pos x="109" y="51"/>
                </a:cxn>
                <a:cxn ang="0">
                  <a:pos x="156" y="44"/>
                </a:cxn>
                <a:cxn ang="0">
                  <a:pos x="156" y="28"/>
                </a:cxn>
                <a:cxn ang="0">
                  <a:pos x="126" y="44"/>
                </a:cxn>
                <a:cxn ang="0">
                  <a:pos x="62" y="24"/>
                </a:cxn>
                <a:cxn ang="0">
                  <a:pos x="0" y="22"/>
                </a:cxn>
              </a:cxnLst>
              <a:rect l="0" t="0" r="r" b="b"/>
              <a:pathLst>
                <a:path w="160" h="54">
                  <a:moveTo>
                    <a:pt x="0" y="22"/>
                  </a:moveTo>
                  <a:cubicBezTo>
                    <a:pt x="20" y="10"/>
                    <a:pt x="21" y="14"/>
                    <a:pt x="40" y="23"/>
                  </a:cubicBezTo>
                  <a:cubicBezTo>
                    <a:pt x="58" y="32"/>
                    <a:pt x="78" y="48"/>
                    <a:pt x="109" y="51"/>
                  </a:cubicBezTo>
                  <a:cubicBezTo>
                    <a:pt x="140" y="54"/>
                    <a:pt x="153" y="53"/>
                    <a:pt x="156" y="44"/>
                  </a:cubicBezTo>
                  <a:cubicBezTo>
                    <a:pt x="160" y="36"/>
                    <a:pt x="156" y="28"/>
                    <a:pt x="156" y="28"/>
                  </a:cubicBezTo>
                  <a:cubicBezTo>
                    <a:pt x="156" y="36"/>
                    <a:pt x="150" y="46"/>
                    <a:pt x="126" y="44"/>
                  </a:cubicBezTo>
                  <a:cubicBezTo>
                    <a:pt x="102" y="42"/>
                    <a:pt x="87" y="37"/>
                    <a:pt x="62" y="24"/>
                  </a:cubicBezTo>
                  <a:cubicBezTo>
                    <a:pt x="36" y="10"/>
                    <a:pt x="18" y="0"/>
                    <a:pt x="0" y="22"/>
                  </a:cubicBezTo>
                  <a:close/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1" name="Freeform 1860"/>
            <p:cNvSpPr>
              <a:spLocks/>
            </p:cNvSpPr>
            <p:nvPr/>
          </p:nvSpPr>
          <p:spPr bwMode="auto">
            <a:xfrm>
              <a:off x="3886" y="2875"/>
              <a:ext cx="120" cy="149"/>
            </a:xfrm>
            <a:custGeom>
              <a:avLst/>
              <a:gdLst/>
              <a:ahLst/>
              <a:cxnLst>
                <a:cxn ang="0">
                  <a:pos x="3" y="37"/>
                </a:cxn>
                <a:cxn ang="0">
                  <a:pos x="10" y="51"/>
                </a:cxn>
                <a:cxn ang="0">
                  <a:pos x="29" y="37"/>
                </a:cxn>
                <a:cxn ang="0">
                  <a:pos x="41" y="0"/>
                </a:cxn>
                <a:cxn ang="0">
                  <a:pos x="31" y="24"/>
                </a:cxn>
                <a:cxn ang="0">
                  <a:pos x="5" y="36"/>
                </a:cxn>
              </a:cxnLst>
              <a:rect l="0" t="0" r="r" b="b"/>
              <a:pathLst>
                <a:path w="48" h="56">
                  <a:moveTo>
                    <a:pt x="3" y="37"/>
                  </a:moveTo>
                  <a:cubicBezTo>
                    <a:pt x="4" y="44"/>
                    <a:pt x="0" y="56"/>
                    <a:pt x="10" y="51"/>
                  </a:cubicBezTo>
                  <a:cubicBezTo>
                    <a:pt x="16" y="49"/>
                    <a:pt x="24" y="42"/>
                    <a:pt x="29" y="37"/>
                  </a:cubicBezTo>
                  <a:cubicBezTo>
                    <a:pt x="40" y="26"/>
                    <a:pt x="48" y="16"/>
                    <a:pt x="41" y="0"/>
                  </a:cubicBezTo>
                  <a:cubicBezTo>
                    <a:pt x="40" y="10"/>
                    <a:pt x="39" y="17"/>
                    <a:pt x="31" y="24"/>
                  </a:cubicBezTo>
                  <a:cubicBezTo>
                    <a:pt x="23" y="32"/>
                    <a:pt x="15" y="31"/>
                    <a:pt x="5" y="36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2" name="Freeform 1861"/>
            <p:cNvSpPr>
              <a:spLocks/>
            </p:cNvSpPr>
            <p:nvPr/>
          </p:nvSpPr>
          <p:spPr bwMode="auto">
            <a:xfrm>
              <a:off x="4009" y="2773"/>
              <a:ext cx="110" cy="112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10" y="41"/>
                </a:cxn>
                <a:cxn ang="0">
                  <a:pos x="24" y="31"/>
                </a:cxn>
                <a:cxn ang="0">
                  <a:pos x="33" y="0"/>
                </a:cxn>
                <a:cxn ang="0">
                  <a:pos x="8" y="29"/>
                </a:cxn>
              </a:cxnLst>
              <a:rect l="0" t="0" r="r" b="b"/>
              <a:pathLst>
                <a:path w="44" h="42">
                  <a:moveTo>
                    <a:pt x="0" y="31"/>
                  </a:moveTo>
                  <a:cubicBezTo>
                    <a:pt x="3" y="36"/>
                    <a:pt x="3" y="42"/>
                    <a:pt x="10" y="41"/>
                  </a:cubicBezTo>
                  <a:cubicBezTo>
                    <a:pt x="16" y="41"/>
                    <a:pt x="20" y="35"/>
                    <a:pt x="24" y="31"/>
                  </a:cubicBezTo>
                  <a:cubicBezTo>
                    <a:pt x="28" y="25"/>
                    <a:pt x="44" y="6"/>
                    <a:pt x="33" y="0"/>
                  </a:cubicBezTo>
                  <a:cubicBezTo>
                    <a:pt x="37" y="13"/>
                    <a:pt x="21" y="29"/>
                    <a:pt x="8" y="29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3" name="Freeform 1862"/>
            <p:cNvSpPr>
              <a:spLocks/>
            </p:cNvSpPr>
            <p:nvPr/>
          </p:nvSpPr>
          <p:spPr bwMode="auto">
            <a:xfrm>
              <a:off x="4094" y="2624"/>
              <a:ext cx="92" cy="147"/>
            </a:xfrm>
            <a:custGeom>
              <a:avLst/>
              <a:gdLst/>
              <a:ahLst/>
              <a:cxnLst>
                <a:cxn ang="0">
                  <a:pos x="2" y="41"/>
                </a:cxn>
                <a:cxn ang="0">
                  <a:pos x="27" y="31"/>
                </a:cxn>
                <a:cxn ang="0">
                  <a:pos x="37" y="0"/>
                </a:cxn>
                <a:cxn ang="0">
                  <a:pos x="0" y="41"/>
                </a:cxn>
              </a:cxnLst>
              <a:rect l="0" t="0" r="r" b="b"/>
              <a:pathLst>
                <a:path w="37" h="55">
                  <a:moveTo>
                    <a:pt x="2" y="41"/>
                  </a:moveTo>
                  <a:cubicBezTo>
                    <a:pt x="12" y="55"/>
                    <a:pt x="22" y="39"/>
                    <a:pt x="27" y="31"/>
                  </a:cubicBezTo>
                  <a:cubicBezTo>
                    <a:pt x="33" y="21"/>
                    <a:pt x="34" y="11"/>
                    <a:pt x="37" y="0"/>
                  </a:cubicBezTo>
                  <a:cubicBezTo>
                    <a:pt x="31" y="10"/>
                    <a:pt x="17" y="46"/>
                    <a:pt x="0" y="41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4" name="Freeform 1863"/>
            <p:cNvSpPr>
              <a:spLocks/>
            </p:cNvSpPr>
            <p:nvPr/>
          </p:nvSpPr>
          <p:spPr bwMode="auto">
            <a:xfrm>
              <a:off x="4171" y="2515"/>
              <a:ext cx="50" cy="104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28"/>
                </a:cxn>
                <a:cxn ang="0">
                  <a:pos x="15" y="14"/>
                </a:cxn>
              </a:cxnLst>
              <a:rect l="0" t="0" r="r" b="b"/>
              <a:pathLst>
                <a:path w="20" h="39">
                  <a:moveTo>
                    <a:pt x="19" y="0"/>
                  </a:moveTo>
                  <a:cubicBezTo>
                    <a:pt x="20" y="8"/>
                    <a:pt x="15" y="39"/>
                    <a:pt x="0" y="28"/>
                  </a:cubicBezTo>
                  <a:cubicBezTo>
                    <a:pt x="9" y="26"/>
                    <a:pt x="11" y="21"/>
                    <a:pt x="15" y="14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5" name="Freeform 1864"/>
            <p:cNvSpPr>
              <a:spLocks/>
            </p:cNvSpPr>
            <p:nvPr/>
          </p:nvSpPr>
          <p:spPr bwMode="auto">
            <a:xfrm>
              <a:off x="4166" y="2261"/>
              <a:ext cx="38" cy="5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3" y="17"/>
                </a:cxn>
                <a:cxn ang="0">
                  <a:pos x="0" y="21"/>
                </a:cxn>
                <a:cxn ang="0">
                  <a:pos x="9" y="5"/>
                </a:cxn>
              </a:cxnLst>
              <a:rect l="0" t="0" r="r" b="b"/>
              <a:pathLst>
                <a:path w="15" h="21">
                  <a:moveTo>
                    <a:pt x="11" y="0"/>
                  </a:moveTo>
                  <a:cubicBezTo>
                    <a:pt x="12" y="4"/>
                    <a:pt x="15" y="13"/>
                    <a:pt x="13" y="17"/>
                  </a:cubicBezTo>
                  <a:cubicBezTo>
                    <a:pt x="10" y="21"/>
                    <a:pt x="5" y="21"/>
                    <a:pt x="0" y="21"/>
                  </a:cubicBezTo>
                  <a:cubicBezTo>
                    <a:pt x="7" y="19"/>
                    <a:pt x="9" y="11"/>
                    <a:pt x="9" y="5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6" name="Freeform 1865"/>
            <p:cNvSpPr>
              <a:spLocks/>
            </p:cNvSpPr>
            <p:nvPr/>
          </p:nvSpPr>
          <p:spPr bwMode="auto">
            <a:xfrm>
              <a:off x="4121" y="2016"/>
              <a:ext cx="25" cy="8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0" y="20"/>
                </a:cxn>
                <a:cxn ang="0">
                  <a:pos x="0" y="29"/>
                </a:cxn>
                <a:cxn ang="0">
                  <a:pos x="9" y="9"/>
                </a:cxn>
              </a:cxnLst>
              <a:rect l="0" t="0" r="r" b="b"/>
              <a:pathLst>
                <a:path w="10" h="30">
                  <a:moveTo>
                    <a:pt x="7" y="0"/>
                  </a:moveTo>
                  <a:cubicBezTo>
                    <a:pt x="10" y="6"/>
                    <a:pt x="10" y="14"/>
                    <a:pt x="10" y="20"/>
                  </a:cubicBezTo>
                  <a:cubicBezTo>
                    <a:pt x="10" y="30"/>
                    <a:pt x="9" y="27"/>
                    <a:pt x="0" y="29"/>
                  </a:cubicBezTo>
                  <a:cubicBezTo>
                    <a:pt x="9" y="26"/>
                    <a:pt x="6" y="16"/>
                    <a:pt x="9" y="9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7" name="Freeform 1866"/>
            <p:cNvSpPr>
              <a:spLocks/>
            </p:cNvSpPr>
            <p:nvPr/>
          </p:nvSpPr>
          <p:spPr bwMode="auto">
            <a:xfrm>
              <a:off x="4141" y="2139"/>
              <a:ext cx="33" cy="5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1" y="17"/>
                </a:cxn>
                <a:cxn ang="0">
                  <a:pos x="0" y="20"/>
                </a:cxn>
                <a:cxn ang="0">
                  <a:pos x="9" y="4"/>
                </a:cxn>
              </a:cxnLst>
              <a:rect l="0" t="0" r="r" b="b"/>
              <a:pathLst>
                <a:path w="13" h="20">
                  <a:moveTo>
                    <a:pt x="9" y="0"/>
                  </a:moveTo>
                  <a:cubicBezTo>
                    <a:pt x="10" y="5"/>
                    <a:pt x="13" y="12"/>
                    <a:pt x="11" y="17"/>
                  </a:cubicBezTo>
                  <a:cubicBezTo>
                    <a:pt x="8" y="20"/>
                    <a:pt x="5" y="19"/>
                    <a:pt x="0" y="20"/>
                  </a:cubicBezTo>
                  <a:cubicBezTo>
                    <a:pt x="7" y="17"/>
                    <a:pt x="9" y="11"/>
                    <a:pt x="9" y="4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8" name="Freeform 1867"/>
            <p:cNvSpPr>
              <a:spLocks/>
            </p:cNvSpPr>
            <p:nvPr/>
          </p:nvSpPr>
          <p:spPr bwMode="auto">
            <a:xfrm>
              <a:off x="4094" y="1877"/>
              <a:ext cx="47" cy="10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34"/>
                </a:cxn>
                <a:cxn ang="0">
                  <a:pos x="7" y="10"/>
                </a:cxn>
              </a:cxnLst>
              <a:rect l="0" t="0" r="r" b="b"/>
              <a:pathLst>
                <a:path w="19" h="39">
                  <a:moveTo>
                    <a:pt x="8" y="0"/>
                  </a:moveTo>
                  <a:cubicBezTo>
                    <a:pt x="9" y="8"/>
                    <a:pt x="19" y="39"/>
                    <a:pt x="0" y="34"/>
                  </a:cubicBezTo>
                  <a:cubicBezTo>
                    <a:pt x="8" y="29"/>
                    <a:pt x="5" y="18"/>
                    <a:pt x="7" y="10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69" name="Freeform 1868"/>
            <p:cNvSpPr>
              <a:spLocks/>
            </p:cNvSpPr>
            <p:nvPr/>
          </p:nvSpPr>
          <p:spPr bwMode="auto">
            <a:xfrm>
              <a:off x="4081" y="1763"/>
              <a:ext cx="35" cy="74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27"/>
                </a:cxn>
                <a:cxn ang="0">
                  <a:pos x="12" y="3"/>
                </a:cxn>
              </a:cxnLst>
              <a:rect l="0" t="0" r="r" b="b"/>
              <a:pathLst>
                <a:path w="14" h="28">
                  <a:moveTo>
                    <a:pt x="13" y="0"/>
                  </a:moveTo>
                  <a:cubicBezTo>
                    <a:pt x="14" y="8"/>
                    <a:pt x="13" y="28"/>
                    <a:pt x="0" y="27"/>
                  </a:cubicBezTo>
                  <a:cubicBezTo>
                    <a:pt x="9" y="23"/>
                    <a:pt x="11" y="11"/>
                    <a:pt x="12" y="3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0" name="Freeform 1869"/>
            <p:cNvSpPr>
              <a:spLocks/>
            </p:cNvSpPr>
            <p:nvPr/>
          </p:nvSpPr>
          <p:spPr bwMode="auto">
            <a:xfrm>
              <a:off x="4094" y="1667"/>
              <a:ext cx="20" cy="5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0"/>
                </a:cxn>
                <a:cxn ang="0">
                  <a:pos x="2" y="0"/>
                </a:cxn>
              </a:cxnLst>
              <a:rect l="0" t="0" r="r" b="b"/>
              <a:pathLst>
                <a:path w="8" h="21">
                  <a:moveTo>
                    <a:pt x="2" y="0"/>
                  </a:moveTo>
                  <a:cubicBezTo>
                    <a:pt x="3" y="4"/>
                    <a:pt x="8" y="21"/>
                    <a:pt x="0" y="20"/>
                  </a:cubicBezTo>
                  <a:cubicBezTo>
                    <a:pt x="3" y="14"/>
                    <a:pt x="2" y="6"/>
                    <a:pt x="2" y="0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1" name="Freeform 1870"/>
            <p:cNvSpPr>
              <a:spLocks/>
            </p:cNvSpPr>
            <p:nvPr/>
          </p:nvSpPr>
          <p:spPr bwMode="auto">
            <a:xfrm>
              <a:off x="4089" y="1195"/>
              <a:ext cx="17" cy="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"/>
                </a:cxn>
              </a:cxnLst>
              <a:rect l="0" t="0" r="r" b="b"/>
              <a:pathLst>
                <a:path w="7" h="29">
                  <a:moveTo>
                    <a:pt x="0" y="0"/>
                  </a:moveTo>
                  <a:cubicBezTo>
                    <a:pt x="7" y="12"/>
                    <a:pt x="3" y="23"/>
                    <a:pt x="0" y="29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2" name="Freeform 1871"/>
            <p:cNvSpPr>
              <a:spLocks/>
            </p:cNvSpPr>
            <p:nvPr/>
          </p:nvSpPr>
          <p:spPr bwMode="auto">
            <a:xfrm>
              <a:off x="4081" y="1555"/>
              <a:ext cx="18" cy="56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21"/>
                </a:cxn>
              </a:cxnLst>
              <a:rect l="0" t="0" r="r" b="b"/>
              <a:pathLst>
                <a:path w="7" h="21">
                  <a:moveTo>
                    <a:pt x="3" y="0"/>
                  </a:moveTo>
                  <a:cubicBezTo>
                    <a:pt x="7" y="14"/>
                    <a:pt x="5" y="20"/>
                    <a:pt x="0" y="21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3" name="Freeform 1872"/>
            <p:cNvSpPr>
              <a:spLocks/>
            </p:cNvSpPr>
            <p:nvPr/>
          </p:nvSpPr>
          <p:spPr bwMode="auto">
            <a:xfrm>
              <a:off x="3676" y="1608"/>
              <a:ext cx="75" cy="8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" y="32"/>
                </a:cxn>
                <a:cxn ang="0">
                  <a:pos x="28" y="0"/>
                </a:cxn>
                <a:cxn ang="0">
                  <a:pos x="11" y="19"/>
                </a:cxn>
              </a:cxnLst>
              <a:rect l="0" t="0" r="r" b="b"/>
              <a:pathLst>
                <a:path w="30" h="32">
                  <a:moveTo>
                    <a:pt x="0" y="8"/>
                  </a:moveTo>
                  <a:cubicBezTo>
                    <a:pt x="3" y="16"/>
                    <a:pt x="1" y="24"/>
                    <a:pt x="4" y="32"/>
                  </a:cubicBezTo>
                  <a:cubicBezTo>
                    <a:pt x="17" y="28"/>
                    <a:pt x="30" y="14"/>
                    <a:pt x="28" y="0"/>
                  </a:cubicBezTo>
                  <a:cubicBezTo>
                    <a:pt x="27" y="6"/>
                    <a:pt x="19" y="25"/>
                    <a:pt x="11" y="19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4" name="Freeform 1873"/>
            <p:cNvSpPr>
              <a:spLocks/>
            </p:cNvSpPr>
            <p:nvPr/>
          </p:nvSpPr>
          <p:spPr bwMode="auto">
            <a:xfrm>
              <a:off x="3786" y="1528"/>
              <a:ext cx="45" cy="77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29"/>
                </a:cxn>
                <a:cxn ang="0">
                  <a:pos x="17" y="0"/>
                </a:cxn>
                <a:cxn ang="0">
                  <a:pos x="4" y="12"/>
                </a:cxn>
              </a:cxnLst>
              <a:rect l="0" t="0" r="r" b="b"/>
              <a:pathLst>
                <a:path w="18" h="29">
                  <a:moveTo>
                    <a:pt x="0" y="14"/>
                  </a:moveTo>
                  <a:cubicBezTo>
                    <a:pt x="0" y="19"/>
                    <a:pt x="0" y="24"/>
                    <a:pt x="0" y="29"/>
                  </a:cubicBezTo>
                  <a:cubicBezTo>
                    <a:pt x="9" y="28"/>
                    <a:pt x="18" y="9"/>
                    <a:pt x="17" y="0"/>
                  </a:cubicBezTo>
                  <a:cubicBezTo>
                    <a:pt x="15" y="6"/>
                    <a:pt x="12" y="17"/>
                    <a:pt x="4" y="12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5" name="Freeform 1874"/>
            <p:cNvSpPr>
              <a:spLocks/>
            </p:cNvSpPr>
            <p:nvPr/>
          </p:nvSpPr>
          <p:spPr bwMode="auto">
            <a:xfrm>
              <a:off x="3564" y="1648"/>
              <a:ext cx="95" cy="83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0" y="29"/>
                </a:cxn>
                <a:cxn ang="0">
                  <a:pos x="28" y="23"/>
                </a:cxn>
                <a:cxn ang="0">
                  <a:pos x="34" y="0"/>
                </a:cxn>
                <a:cxn ang="0">
                  <a:pos x="19" y="22"/>
                </a:cxn>
              </a:cxnLst>
              <a:rect l="0" t="0" r="r" b="b"/>
              <a:pathLst>
                <a:path w="38" h="31">
                  <a:moveTo>
                    <a:pt x="3" y="10"/>
                  </a:moveTo>
                  <a:cubicBezTo>
                    <a:pt x="4" y="17"/>
                    <a:pt x="4" y="23"/>
                    <a:pt x="0" y="29"/>
                  </a:cubicBezTo>
                  <a:cubicBezTo>
                    <a:pt x="6" y="31"/>
                    <a:pt x="22" y="26"/>
                    <a:pt x="28" y="23"/>
                  </a:cubicBezTo>
                  <a:cubicBezTo>
                    <a:pt x="38" y="17"/>
                    <a:pt x="35" y="11"/>
                    <a:pt x="34" y="0"/>
                  </a:cubicBezTo>
                  <a:cubicBezTo>
                    <a:pt x="35" y="9"/>
                    <a:pt x="29" y="21"/>
                    <a:pt x="19" y="22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6" name="Freeform 1875"/>
            <p:cNvSpPr>
              <a:spLocks/>
            </p:cNvSpPr>
            <p:nvPr/>
          </p:nvSpPr>
          <p:spPr bwMode="auto">
            <a:xfrm>
              <a:off x="3459" y="1688"/>
              <a:ext cx="85" cy="77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8" y="24"/>
                </a:cxn>
                <a:cxn ang="0">
                  <a:pos x="32" y="0"/>
                </a:cxn>
                <a:cxn ang="0">
                  <a:pos x="14" y="17"/>
                </a:cxn>
              </a:cxnLst>
              <a:rect l="0" t="0" r="r" b="b"/>
              <a:pathLst>
                <a:path w="34" h="29">
                  <a:moveTo>
                    <a:pt x="0" y="14"/>
                  </a:moveTo>
                  <a:cubicBezTo>
                    <a:pt x="0" y="28"/>
                    <a:pt x="5" y="29"/>
                    <a:pt x="18" y="24"/>
                  </a:cubicBezTo>
                  <a:cubicBezTo>
                    <a:pt x="28" y="20"/>
                    <a:pt x="34" y="11"/>
                    <a:pt x="32" y="0"/>
                  </a:cubicBezTo>
                  <a:cubicBezTo>
                    <a:pt x="34" y="12"/>
                    <a:pt x="25" y="18"/>
                    <a:pt x="14" y="17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7" name="Freeform 1876"/>
            <p:cNvSpPr>
              <a:spLocks/>
            </p:cNvSpPr>
            <p:nvPr/>
          </p:nvSpPr>
          <p:spPr bwMode="auto">
            <a:xfrm>
              <a:off x="3346" y="1712"/>
              <a:ext cx="80" cy="67"/>
            </a:xfrm>
            <a:custGeom>
              <a:avLst/>
              <a:gdLst/>
              <a:ahLst/>
              <a:cxnLst>
                <a:cxn ang="0">
                  <a:pos x="1" y="11"/>
                </a:cxn>
                <a:cxn ang="0">
                  <a:pos x="17" y="23"/>
                </a:cxn>
                <a:cxn ang="0">
                  <a:pos x="31" y="0"/>
                </a:cxn>
                <a:cxn ang="0">
                  <a:pos x="13" y="18"/>
                </a:cxn>
              </a:cxnLst>
              <a:rect l="0" t="0" r="r" b="b"/>
              <a:pathLst>
                <a:path w="32" h="25">
                  <a:moveTo>
                    <a:pt x="1" y="11"/>
                  </a:moveTo>
                  <a:cubicBezTo>
                    <a:pt x="0" y="24"/>
                    <a:pt x="3" y="25"/>
                    <a:pt x="17" y="23"/>
                  </a:cubicBezTo>
                  <a:cubicBezTo>
                    <a:pt x="31" y="20"/>
                    <a:pt x="31" y="14"/>
                    <a:pt x="31" y="0"/>
                  </a:cubicBezTo>
                  <a:cubicBezTo>
                    <a:pt x="32" y="13"/>
                    <a:pt x="26" y="22"/>
                    <a:pt x="13" y="18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8" name="Freeform 1877"/>
            <p:cNvSpPr>
              <a:spLocks/>
            </p:cNvSpPr>
            <p:nvPr/>
          </p:nvSpPr>
          <p:spPr bwMode="auto">
            <a:xfrm>
              <a:off x="3214" y="1704"/>
              <a:ext cx="95" cy="8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27" y="28"/>
                </a:cxn>
                <a:cxn ang="0">
                  <a:pos x="36" y="0"/>
                </a:cxn>
                <a:cxn ang="0">
                  <a:pos x="16" y="22"/>
                </a:cxn>
              </a:cxnLst>
              <a:rect l="0" t="0" r="r" b="b"/>
              <a:pathLst>
                <a:path w="38" h="31">
                  <a:moveTo>
                    <a:pt x="0" y="20"/>
                  </a:moveTo>
                  <a:cubicBezTo>
                    <a:pt x="1" y="30"/>
                    <a:pt x="20" y="31"/>
                    <a:pt x="27" y="28"/>
                  </a:cubicBezTo>
                  <a:cubicBezTo>
                    <a:pt x="38" y="23"/>
                    <a:pt x="37" y="12"/>
                    <a:pt x="36" y="0"/>
                  </a:cubicBezTo>
                  <a:cubicBezTo>
                    <a:pt x="34" y="12"/>
                    <a:pt x="30" y="22"/>
                    <a:pt x="16" y="22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79" name="Freeform 1878"/>
            <p:cNvSpPr>
              <a:spLocks/>
            </p:cNvSpPr>
            <p:nvPr/>
          </p:nvSpPr>
          <p:spPr bwMode="auto">
            <a:xfrm>
              <a:off x="3086" y="1696"/>
              <a:ext cx="110" cy="83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5" y="0"/>
                </a:cxn>
                <a:cxn ang="0">
                  <a:pos x="8" y="22"/>
                </a:cxn>
              </a:cxnLst>
              <a:rect l="0" t="0" r="r" b="b"/>
              <a:pathLst>
                <a:path w="44" h="31">
                  <a:moveTo>
                    <a:pt x="0" y="21"/>
                  </a:moveTo>
                  <a:cubicBezTo>
                    <a:pt x="20" y="25"/>
                    <a:pt x="44" y="31"/>
                    <a:pt x="35" y="0"/>
                  </a:cubicBezTo>
                  <a:cubicBezTo>
                    <a:pt x="37" y="19"/>
                    <a:pt x="20" y="15"/>
                    <a:pt x="8" y="22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0" name="Freeform 1879"/>
            <p:cNvSpPr>
              <a:spLocks/>
            </p:cNvSpPr>
            <p:nvPr/>
          </p:nvSpPr>
          <p:spPr bwMode="auto">
            <a:xfrm>
              <a:off x="2959" y="1677"/>
              <a:ext cx="82" cy="64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3" y="23"/>
                </a:cxn>
                <a:cxn ang="0">
                  <a:pos x="33" y="0"/>
                </a:cxn>
                <a:cxn ang="0">
                  <a:pos x="7" y="13"/>
                </a:cxn>
              </a:cxnLst>
              <a:rect l="0" t="0" r="r" b="b"/>
              <a:pathLst>
                <a:path w="33" h="24">
                  <a:moveTo>
                    <a:pt x="0" y="11"/>
                  </a:moveTo>
                  <a:cubicBezTo>
                    <a:pt x="8" y="15"/>
                    <a:pt x="13" y="24"/>
                    <a:pt x="23" y="23"/>
                  </a:cubicBezTo>
                  <a:cubicBezTo>
                    <a:pt x="33" y="22"/>
                    <a:pt x="33" y="10"/>
                    <a:pt x="33" y="0"/>
                  </a:cubicBezTo>
                  <a:cubicBezTo>
                    <a:pt x="27" y="19"/>
                    <a:pt x="21" y="17"/>
                    <a:pt x="7" y="13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1" name="Freeform 1880"/>
            <p:cNvSpPr>
              <a:spLocks/>
            </p:cNvSpPr>
            <p:nvPr/>
          </p:nvSpPr>
          <p:spPr bwMode="auto">
            <a:xfrm>
              <a:off x="2836" y="1619"/>
              <a:ext cx="105" cy="7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3" y="25"/>
                </a:cxn>
                <a:cxn ang="0">
                  <a:pos x="42" y="0"/>
                </a:cxn>
                <a:cxn ang="0">
                  <a:pos x="24" y="12"/>
                </a:cxn>
                <a:cxn ang="0">
                  <a:pos x="0" y="3"/>
                </a:cxn>
              </a:cxnLst>
              <a:rect l="0" t="0" r="r" b="b"/>
              <a:pathLst>
                <a:path w="42" h="27">
                  <a:moveTo>
                    <a:pt x="0" y="1"/>
                  </a:moveTo>
                  <a:cubicBezTo>
                    <a:pt x="6" y="7"/>
                    <a:pt x="14" y="23"/>
                    <a:pt x="23" y="25"/>
                  </a:cubicBezTo>
                  <a:cubicBezTo>
                    <a:pt x="36" y="27"/>
                    <a:pt x="28" y="5"/>
                    <a:pt x="42" y="0"/>
                  </a:cubicBezTo>
                  <a:cubicBezTo>
                    <a:pt x="35" y="2"/>
                    <a:pt x="30" y="10"/>
                    <a:pt x="24" y="12"/>
                  </a:cubicBezTo>
                  <a:cubicBezTo>
                    <a:pt x="14" y="15"/>
                    <a:pt x="10" y="4"/>
                    <a:pt x="0" y="3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2" name="Freeform 1881"/>
            <p:cNvSpPr>
              <a:spLocks/>
            </p:cNvSpPr>
            <p:nvPr/>
          </p:nvSpPr>
          <p:spPr bwMode="auto">
            <a:xfrm>
              <a:off x="2724" y="1523"/>
              <a:ext cx="80" cy="8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4" y="28"/>
                </a:cxn>
                <a:cxn ang="0">
                  <a:pos x="32" y="0"/>
                </a:cxn>
                <a:cxn ang="0">
                  <a:pos x="21" y="19"/>
                </a:cxn>
                <a:cxn ang="0">
                  <a:pos x="4" y="15"/>
                </a:cxn>
              </a:cxnLst>
              <a:rect l="0" t="0" r="r" b="b"/>
              <a:pathLst>
                <a:path w="32" h="33">
                  <a:moveTo>
                    <a:pt x="0" y="11"/>
                  </a:moveTo>
                  <a:cubicBezTo>
                    <a:pt x="4" y="17"/>
                    <a:pt x="14" y="33"/>
                    <a:pt x="24" y="28"/>
                  </a:cubicBezTo>
                  <a:cubicBezTo>
                    <a:pt x="32" y="24"/>
                    <a:pt x="25" y="7"/>
                    <a:pt x="32" y="0"/>
                  </a:cubicBezTo>
                  <a:cubicBezTo>
                    <a:pt x="25" y="6"/>
                    <a:pt x="24" y="11"/>
                    <a:pt x="21" y="19"/>
                  </a:cubicBezTo>
                  <a:cubicBezTo>
                    <a:pt x="15" y="19"/>
                    <a:pt x="9" y="18"/>
                    <a:pt x="4" y="15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3" name="Freeform 1882"/>
            <p:cNvSpPr>
              <a:spLocks/>
            </p:cNvSpPr>
            <p:nvPr/>
          </p:nvSpPr>
          <p:spPr bwMode="auto">
            <a:xfrm>
              <a:off x="2639" y="1459"/>
              <a:ext cx="57" cy="6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8" y="24"/>
                </a:cxn>
                <a:cxn ang="0">
                  <a:pos x="23" y="0"/>
                </a:cxn>
                <a:cxn ang="0">
                  <a:pos x="1" y="12"/>
                </a:cxn>
              </a:cxnLst>
              <a:rect l="0" t="0" r="r" b="b"/>
              <a:pathLst>
                <a:path w="23" h="24">
                  <a:moveTo>
                    <a:pt x="0" y="14"/>
                  </a:moveTo>
                  <a:cubicBezTo>
                    <a:pt x="5" y="20"/>
                    <a:pt x="11" y="23"/>
                    <a:pt x="18" y="24"/>
                  </a:cubicBezTo>
                  <a:cubicBezTo>
                    <a:pt x="18" y="15"/>
                    <a:pt x="17" y="8"/>
                    <a:pt x="23" y="0"/>
                  </a:cubicBezTo>
                  <a:cubicBezTo>
                    <a:pt x="16" y="5"/>
                    <a:pt x="12" y="21"/>
                    <a:pt x="1" y="12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4" name="Freeform 1883"/>
            <p:cNvSpPr>
              <a:spLocks/>
            </p:cNvSpPr>
            <p:nvPr/>
          </p:nvSpPr>
          <p:spPr bwMode="auto">
            <a:xfrm>
              <a:off x="2676" y="1547"/>
              <a:ext cx="140" cy="165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20" y="34"/>
                </a:cxn>
                <a:cxn ang="0">
                  <a:pos x="31" y="61"/>
                </a:cxn>
                <a:cxn ang="0">
                  <a:pos x="55" y="62"/>
                </a:cxn>
                <a:cxn ang="0">
                  <a:pos x="51" y="32"/>
                </a:cxn>
                <a:cxn ang="0">
                  <a:pos x="9" y="0"/>
                </a:cxn>
              </a:cxnLst>
              <a:rect l="0" t="0" r="r" b="b"/>
              <a:pathLst>
                <a:path w="56" h="62">
                  <a:moveTo>
                    <a:pt x="5" y="2"/>
                  </a:moveTo>
                  <a:cubicBezTo>
                    <a:pt x="8" y="14"/>
                    <a:pt x="11" y="25"/>
                    <a:pt x="20" y="34"/>
                  </a:cubicBezTo>
                  <a:cubicBezTo>
                    <a:pt x="25" y="40"/>
                    <a:pt x="42" y="53"/>
                    <a:pt x="31" y="61"/>
                  </a:cubicBezTo>
                  <a:cubicBezTo>
                    <a:pt x="38" y="57"/>
                    <a:pt x="47" y="60"/>
                    <a:pt x="55" y="62"/>
                  </a:cubicBezTo>
                  <a:cubicBezTo>
                    <a:pt x="56" y="53"/>
                    <a:pt x="51" y="41"/>
                    <a:pt x="51" y="32"/>
                  </a:cubicBezTo>
                  <a:cubicBezTo>
                    <a:pt x="35" y="41"/>
                    <a:pt x="0" y="16"/>
                    <a:pt x="9" y="0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5" name="Freeform 1884"/>
            <p:cNvSpPr>
              <a:spLocks/>
            </p:cNvSpPr>
            <p:nvPr/>
          </p:nvSpPr>
          <p:spPr bwMode="auto">
            <a:xfrm>
              <a:off x="2749" y="1747"/>
              <a:ext cx="70" cy="88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4" y="24"/>
                </a:cxn>
                <a:cxn ang="0">
                  <a:pos x="0" y="24"/>
                </a:cxn>
                <a:cxn ang="0">
                  <a:pos x="22" y="6"/>
                </a:cxn>
              </a:cxnLst>
              <a:rect l="0" t="0" r="r" b="b"/>
              <a:pathLst>
                <a:path w="28" h="33">
                  <a:moveTo>
                    <a:pt x="23" y="0"/>
                  </a:moveTo>
                  <a:cubicBezTo>
                    <a:pt x="26" y="6"/>
                    <a:pt x="28" y="18"/>
                    <a:pt x="24" y="24"/>
                  </a:cubicBezTo>
                  <a:cubicBezTo>
                    <a:pt x="19" y="33"/>
                    <a:pt x="10" y="26"/>
                    <a:pt x="0" y="24"/>
                  </a:cubicBezTo>
                  <a:cubicBezTo>
                    <a:pt x="13" y="28"/>
                    <a:pt x="20" y="17"/>
                    <a:pt x="22" y="6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6" name="Freeform 1885"/>
            <p:cNvSpPr>
              <a:spLocks/>
            </p:cNvSpPr>
            <p:nvPr/>
          </p:nvSpPr>
          <p:spPr bwMode="auto">
            <a:xfrm>
              <a:off x="2726" y="1861"/>
              <a:ext cx="93" cy="96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9" y="31"/>
                </a:cxn>
                <a:cxn ang="0">
                  <a:pos x="0" y="29"/>
                </a:cxn>
                <a:cxn ang="0">
                  <a:pos x="25" y="24"/>
                </a:cxn>
                <a:cxn ang="0">
                  <a:pos x="37" y="2"/>
                </a:cxn>
              </a:cxnLst>
              <a:rect l="0" t="0" r="r" b="b"/>
              <a:pathLst>
                <a:path w="37" h="36">
                  <a:moveTo>
                    <a:pt x="35" y="0"/>
                  </a:moveTo>
                  <a:cubicBezTo>
                    <a:pt x="35" y="6"/>
                    <a:pt x="35" y="27"/>
                    <a:pt x="29" y="31"/>
                  </a:cubicBezTo>
                  <a:cubicBezTo>
                    <a:pt x="23" y="36"/>
                    <a:pt x="9" y="27"/>
                    <a:pt x="0" y="29"/>
                  </a:cubicBezTo>
                  <a:cubicBezTo>
                    <a:pt x="8" y="25"/>
                    <a:pt x="18" y="27"/>
                    <a:pt x="25" y="24"/>
                  </a:cubicBezTo>
                  <a:cubicBezTo>
                    <a:pt x="33" y="20"/>
                    <a:pt x="33" y="9"/>
                    <a:pt x="37" y="2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7" name="Freeform 1886"/>
            <p:cNvSpPr>
              <a:spLocks/>
            </p:cNvSpPr>
            <p:nvPr/>
          </p:nvSpPr>
          <p:spPr bwMode="auto">
            <a:xfrm>
              <a:off x="2714" y="2013"/>
              <a:ext cx="97" cy="7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29" y="26"/>
                </a:cxn>
                <a:cxn ang="0">
                  <a:pos x="0" y="22"/>
                </a:cxn>
                <a:cxn ang="0">
                  <a:pos x="35" y="2"/>
                </a:cxn>
              </a:cxnLst>
              <a:rect l="0" t="0" r="r" b="b"/>
              <a:pathLst>
                <a:path w="39" h="28">
                  <a:moveTo>
                    <a:pt x="35" y="0"/>
                  </a:moveTo>
                  <a:cubicBezTo>
                    <a:pt x="36" y="8"/>
                    <a:pt x="39" y="23"/>
                    <a:pt x="29" y="26"/>
                  </a:cubicBezTo>
                  <a:cubicBezTo>
                    <a:pt x="21" y="28"/>
                    <a:pt x="10" y="19"/>
                    <a:pt x="0" y="22"/>
                  </a:cubicBezTo>
                  <a:cubicBezTo>
                    <a:pt x="13" y="14"/>
                    <a:pt x="35" y="24"/>
                    <a:pt x="35" y="2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8" name="Freeform 1887"/>
            <p:cNvSpPr>
              <a:spLocks/>
            </p:cNvSpPr>
            <p:nvPr/>
          </p:nvSpPr>
          <p:spPr bwMode="auto">
            <a:xfrm>
              <a:off x="2729" y="2131"/>
              <a:ext cx="87" cy="8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30"/>
                </a:cxn>
                <a:cxn ang="0">
                  <a:pos x="15" y="25"/>
                </a:cxn>
                <a:cxn ang="0">
                  <a:pos x="0" y="24"/>
                </a:cxn>
                <a:cxn ang="0">
                  <a:pos x="20" y="21"/>
                </a:cxn>
                <a:cxn ang="0">
                  <a:pos x="28" y="4"/>
                </a:cxn>
              </a:cxnLst>
              <a:rect l="0" t="0" r="r" b="b"/>
              <a:pathLst>
                <a:path w="35" h="30">
                  <a:moveTo>
                    <a:pt x="28" y="0"/>
                  </a:moveTo>
                  <a:cubicBezTo>
                    <a:pt x="29" y="5"/>
                    <a:pt x="35" y="27"/>
                    <a:pt x="28" y="30"/>
                  </a:cubicBezTo>
                  <a:cubicBezTo>
                    <a:pt x="27" y="30"/>
                    <a:pt x="17" y="25"/>
                    <a:pt x="15" y="25"/>
                  </a:cubicBezTo>
                  <a:cubicBezTo>
                    <a:pt x="11" y="24"/>
                    <a:pt x="4" y="24"/>
                    <a:pt x="0" y="24"/>
                  </a:cubicBezTo>
                  <a:cubicBezTo>
                    <a:pt x="5" y="24"/>
                    <a:pt x="15" y="23"/>
                    <a:pt x="20" y="21"/>
                  </a:cubicBezTo>
                  <a:cubicBezTo>
                    <a:pt x="27" y="17"/>
                    <a:pt x="25" y="11"/>
                    <a:pt x="28" y="4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89" name="Freeform 1888"/>
            <p:cNvSpPr>
              <a:spLocks/>
            </p:cNvSpPr>
            <p:nvPr/>
          </p:nvSpPr>
          <p:spPr bwMode="auto">
            <a:xfrm>
              <a:off x="2709" y="2253"/>
              <a:ext cx="102" cy="94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1" y="30"/>
                </a:cxn>
                <a:cxn ang="0">
                  <a:pos x="15" y="31"/>
                </a:cxn>
                <a:cxn ang="0">
                  <a:pos x="0" y="35"/>
                </a:cxn>
                <a:cxn ang="0">
                  <a:pos x="25" y="23"/>
                </a:cxn>
                <a:cxn ang="0">
                  <a:pos x="38" y="1"/>
                </a:cxn>
              </a:cxnLst>
              <a:rect l="0" t="0" r="r" b="b"/>
              <a:pathLst>
                <a:path w="41" h="35">
                  <a:moveTo>
                    <a:pt x="38" y="0"/>
                  </a:moveTo>
                  <a:cubicBezTo>
                    <a:pt x="38" y="9"/>
                    <a:pt x="41" y="27"/>
                    <a:pt x="31" y="30"/>
                  </a:cubicBezTo>
                  <a:cubicBezTo>
                    <a:pt x="28" y="31"/>
                    <a:pt x="19" y="30"/>
                    <a:pt x="15" y="31"/>
                  </a:cubicBezTo>
                  <a:cubicBezTo>
                    <a:pt x="10" y="32"/>
                    <a:pt x="5" y="33"/>
                    <a:pt x="0" y="35"/>
                  </a:cubicBezTo>
                  <a:cubicBezTo>
                    <a:pt x="8" y="32"/>
                    <a:pt x="18" y="26"/>
                    <a:pt x="25" y="23"/>
                  </a:cubicBezTo>
                  <a:cubicBezTo>
                    <a:pt x="34" y="18"/>
                    <a:pt x="35" y="12"/>
                    <a:pt x="38" y="1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0" name="Freeform 1889"/>
            <p:cNvSpPr>
              <a:spLocks/>
            </p:cNvSpPr>
            <p:nvPr/>
          </p:nvSpPr>
          <p:spPr bwMode="auto">
            <a:xfrm>
              <a:off x="2796" y="2381"/>
              <a:ext cx="65" cy="134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26" y="27"/>
                </a:cxn>
                <a:cxn ang="0">
                  <a:pos x="0" y="50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26" h="50">
                  <a:moveTo>
                    <a:pt x="9" y="2"/>
                  </a:moveTo>
                  <a:cubicBezTo>
                    <a:pt x="11" y="9"/>
                    <a:pt x="26" y="20"/>
                    <a:pt x="26" y="27"/>
                  </a:cubicBezTo>
                  <a:cubicBezTo>
                    <a:pt x="25" y="35"/>
                    <a:pt x="6" y="44"/>
                    <a:pt x="0" y="50"/>
                  </a:cubicBezTo>
                  <a:cubicBezTo>
                    <a:pt x="8" y="44"/>
                    <a:pt x="12" y="33"/>
                    <a:pt x="12" y="24"/>
                  </a:cubicBezTo>
                  <a:cubicBezTo>
                    <a:pt x="12" y="15"/>
                    <a:pt x="5" y="8"/>
                    <a:pt x="6" y="0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1" name="Freeform 1890"/>
            <p:cNvSpPr>
              <a:spLocks/>
            </p:cNvSpPr>
            <p:nvPr/>
          </p:nvSpPr>
          <p:spPr bwMode="auto">
            <a:xfrm>
              <a:off x="2851" y="2595"/>
              <a:ext cx="170" cy="120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47" y="44"/>
                </a:cxn>
                <a:cxn ang="0">
                  <a:pos x="67" y="26"/>
                </a:cxn>
                <a:cxn ang="0">
                  <a:pos x="58" y="0"/>
                </a:cxn>
                <a:cxn ang="0">
                  <a:pos x="55" y="32"/>
                </a:cxn>
                <a:cxn ang="0">
                  <a:pos x="1" y="30"/>
                </a:cxn>
              </a:cxnLst>
              <a:rect l="0" t="0" r="r" b="b"/>
              <a:pathLst>
                <a:path w="68" h="45">
                  <a:moveTo>
                    <a:pt x="0" y="29"/>
                  </a:moveTo>
                  <a:cubicBezTo>
                    <a:pt x="9" y="45"/>
                    <a:pt x="32" y="45"/>
                    <a:pt x="47" y="44"/>
                  </a:cubicBezTo>
                  <a:cubicBezTo>
                    <a:pt x="58" y="43"/>
                    <a:pt x="66" y="39"/>
                    <a:pt x="67" y="26"/>
                  </a:cubicBezTo>
                  <a:cubicBezTo>
                    <a:pt x="68" y="18"/>
                    <a:pt x="64" y="5"/>
                    <a:pt x="58" y="0"/>
                  </a:cubicBezTo>
                  <a:cubicBezTo>
                    <a:pt x="61" y="10"/>
                    <a:pt x="65" y="26"/>
                    <a:pt x="55" y="32"/>
                  </a:cubicBezTo>
                  <a:cubicBezTo>
                    <a:pt x="42" y="40"/>
                    <a:pt x="25" y="43"/>
                    <a:pt x="1" y="30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2" name="Freeform 1891"/>
            <p:cNvSpPr>
              <a:spLocks/>
            </p:cNvSpPr>
            <p:nvPr/>
          </p:nvSpPr>
          <p:spPr bwMode="auto">
            <a:xfrm>
              <a:off x="2741" y="2760"/>
              <a:ext cx="203" cy="107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47" y="39"/>
                </a:cxn>
                <a:cxn ang="0">
                  <a:pos x="79" y="10"/>
                </a:cxn>
                <a:cxn ang="0">
                  <a:pos x="32" y="0"/>
                </a:cxn>
                <a:cxn ang="0">
                  <a:pos x="38" y="20"/>
                </a:cxn>
                <a:cxn ang="0">
                  <a:pos x="14" y="19"/>
                </a:cxn>
              </a:cxnLst>
              <a:rect l="0" t="0" r="r" b="b"/>
              <a:pathLst>
                <a:path w="81" h="40">
                  <a:moveTo>
                    <a:pt x="0" y="17"/>
                  </a:moveTo>
                  <a:cubicBezTo>
                    <a:pt x="10" y="30"/>
                    <a:pt x="31" y="40"/>
                    <a:pt x="47" y="39"/>
                  </a:cubicBezTo>
                  <a:cubicBezTo>
                    <a:pt x="59" y="38"/>
                    <a:pt x="81" y="23"/>
                    <a:pt x="79" y="10"/>
                  </a:cubicBezTo>
                  <a:cubicBezTo>
                    <a:pt x="67" y="19"/>
                    <a:pt x="43" y="6"/>
                    <a:pt x="32" y="0"/>
                  </a:cubicBezTo>
                  <a:cubicBezTo>
                    <a:pt x="38" y="5"/>
                    <a:pt x="46" y="13"/>
                    <a:pt x="38" y="20"/>
                  </a:cubicBezTo>
                  <a:cubicBezTo>
                    <a:pt x="33" y="25"/>
                    <a:pt x="19" y="24"/>
                    <a:pt x="14" y="19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3" name="Freeform 1892"/>
            <p:cNvSpPr>
              <a:spLocks/>
            </p:cNvSpPr>
            <p:nvPr/>
          </p:nvSpPr>
          <p:spPr bwMode="auto">
            <a:xfrm>
              <a:off x="2681" y="2603"/>
              <a:ext cx="70" cy="149"/>
            </a:xfrm>
            <a:custGeom>
              <a:avLst/>
              <a:gdLst/>
              <a:ahLst/>
              <a:cxnLst>
                <a:cxn ang="0">
                  <a:pos x="20" y="28"/>
                </a:cxn>
                <a:cxn ang="0">
                  <a:pos x="6" y="56"/>
                </a:cxn>
                <a:cxn ang="0">
                  <a:pos x="6" y="28"/>
                </a:cxn>
                <a:cxn ang="0">
                  <a:pos x="1" y="0"/>
                </a:cxn>
                <a:cxn ang="0">
                  <a:pos x="28" y="27"/>
                </a:cxn>
              </a:cxnLst>
              <a:rect l="0" t="0" r="r" b="b"/>
              <a:pathLst>
                <a:path w="28" h="56">
                  <a:moveTo>
                    <a:pt x="20" y="28"/>
                  </a:moveTo>
                  <a:cubicBezTo>
                    <a:pt x="11" y="34"/>
                    <a:pt x="7" y="46"/>
                    <a:pt x="6" y="56"/>
                  </a:cubicBezTo>
                  <a:cubicBezTo>
                    <a:pt x="2" y="45"/>
                    <a:pt x="5" y="39"/>
                    <a:pt x="6" y="28"/>
                  </a:cubicBezTo>
                  <a:cubicBezTo>
                    <a:pt x="7" y="19"/>
                    <a:pt x="0" y="10"/>
                    <a:pt x="1" y="0"/>
                  </a:cubicBezTo>
                  <a:cubicBezTo>
                    <a:pt x="7" y="10"/>
                    <a:pt x="17" y="22"/>
                    <a:pt x="28" y="27"/>
                  </a:cubicBezTo>
                </a:path>
              </a:pathLst>
            </a:custGeom>
            <a:solidFill>
              <a:srgbClr val="F7C2B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4" name="Freeform 1893"/>
            <p:cNvSpPr>
              <a:spLocks/>
            </p:cNvSpPr>
            <p:nvPr/>
          </p:nvSpPr>
          <p:spPr bwMode="auto">
            <a:xfrm>
              <a:off x="2691" y="1944"/>
              <a:ext cx="115" cy="3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6" y="14"/>
                </a:cxn>
              </a:cxnLst>
              <a:rect l="0" t="0" r="r" b="b"/>
              <a:pathLst>
                <a:path w="46" h="14">
                  <a:moveTo>
                    <a:pt x="0" y="2"/>
                  </a:moveTo>
                  <a:cubicBezTo>
                    <a:pt x="17" y="0"/>
                    <a:pt x="36" y="4"/>
                    <a:pt x="46" y="1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5" name="Freeform 1894"/>
            <p:cNvSpPr>
              <a:spLocks/>
            </p:cNvSpPr>
            <p:nvPr/>
          </p:nvSpPr>
          <p:spPr bwMode="auto">
            <a:xfrm>
              <a:off x="2681" y="2080"/>
              <a:ext cx="123" cy="2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49" y="11"/>
                </a:cxn>
              </a:cxnLst>
              <a:rect l="0" t="0" r="r" b="b"/>
              <a:pathLst>
                <a:path w="49" h="11">
                  <a:moveTo>
                    <a:pt x="0" y="1"/>
                  </a:moveTo>
                  <a:cubicBezTo>
                    <a:pt x="13" y="0"/>
                    <a:pt x="39" y="3"/>
                    <a:pt x="49" y="1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6" name="Freeform 1895"/>
            <p:cNvSpPr>
              <a:spLocks/>
            </p:cNvSpPr>
            <p:nvPr/>
          </p:nvSpPr>
          <p:spPr bwMode="auto">
            <a:xfrm>
              <a:off x="2669" y="2203"/>
              <a:ext cx="145" cy="3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58" y="13"/>
                </a:cxn>
              </a:cxnLst>
              <a:rect l="0" t="0" r="r" b="b"/>
              <a:pathLst>
                <a:path w="58" h="13">
                  <a:moveTo>
                    <a:pt x="0" y="3"/>
                  </a:moveTo>
                  <a:cubicBezTo>
                    <a:pt x="19" y="0"/>
                    <a:pt x="43" y="2"/>
                    <a:pt x="58" y="13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7" name="Freeform 1896"/>
            <p:cNvSpPr>
              <a:spLocks/>
            </p:cNvSpPr>
            <p:nvPr/>
          </p:nvSpPr>
          <p:spPr bwMode="auto">
            <a:xfrm>
              <a:off x="2681" y="2347"/>
              <a:ext cx="130" cy="29"/>
            </a:xfrm>
            <a:custGeom>
              <a:avLst/>
              <a:gdLst/>
              <a:ahLst/>
              <a:cxnLst>
                <a:cxn ang="0">
                  <a:pos x="52" y="4"/>
                </a:cxn>
                <a:cxn ang="0">
                  <a:pos x="0" y="11"/>
                </a:cxn>
              </a:cxnLst>
              <a:rect l="0" t="0" r="r" b="b"/>
              <a:pathLst>
                <a:path w="52" h="11">
                  <a:moveTo>
                    <a:pt x="52" y="4"/>
                  </a:moveTo>
                  <a:cubicBezTo>
                    <a:pt x="37" y="1"/>
                    <a:pt x="14" y="0"/>
                    <a:pt x="0" y="1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8" name="Freeform 1897"/>
            <p:cNvSpPr>
              <a:spLocks/>
            </p:cNvSpPr>
            <p:nvPr/>
          </p:nvSpPr>
          <p:spPr bwMode="auto">
            <a:xfrm>
              <a:off x="2781" y="2469"/>
              <a:ext cx="105" cy="107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0"/>
                </a:cxn>
              </a:cxnLst>
              <a:rect l="0" t="0" r="r" b="b"/>
              <a:pathLst>
                <a:path w="42" h="40">
                  <a:moveTo>
                    <a:pt x="42" y="0"/>
                  </a:moveTo>
                  <a:cubicBezTo>
                    <a:pt x="22" y="6"/>
                    <a:pt x="1" y="31"/>
                    <a:pt x="0" y="4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899" name="Freeform 1898"/>
            <p:cNvSpPr>
              <a:spLocks/>
            </p:cNvSpPr>
            <p:nvPr/>
          </p:nvSpPr>
          <p:spPr bwMode="auto">
            <a:xfrm>
              <a:off x="2969" y="2723"/>
              <a:ext cx="195" cy="82"/>
            </a:xfrm>
            <a:custGeom>
              <a:avLst/>
              <a:gdLst/>
              <a:ahLst/>
              <a:cxnLst>
                <a:cxn ang="0">
                  <a:pos x="4" y="3"/>
                </a:cxn>
                <a:cxn ang="0">
                  <a:pos x="1" y="9"/>
                </a:cxn>
                <a:cxn ang="0">
                  <a:pos x="7" y="13"/>
                </a:cxn>
                <a:cxn ang="0">
                  <a:pos x="15" y="18"/>
                </a:cxn>
                <a:cxn ang="0">
                  <a:pos x="45" y="26"/>
                </a:cxn>
                <a:cxn ang="0">
                  <a:pos x="69" y="16"/>
                </a:cxn>
                <a:cxn ang="0">
                  <a:pos x="77" y="10"/>
                </a:cxn>
                <a:cxn ang="0">
                  <a:pos x="75" y="3"/>
                </a:cxn>
                <a:cxn ang="0">
                  <a:pos x="64" y="5"/>
                </a:cxn>
                <a:cxn ang="0">
                  <a:pos x="42" y="16"/>
                </a:cxn>
                <a:cxn ang="0">
                  <a:pos x="22" y="9"/>
                </a:cxn>
                <a:cxn ang="0">
                  <a:pos x="4" y="3"/>
                </a:cxn>
              </a:cxnLst>
              <a:rect l="0" t="0" r="r" b="b"/>
              <a:pathLst>
                <a:path w="78" h="31">
                  <a:moveTo>
                    <a:pt x="4" y="3"/>
                  </a:moveTo>
                  <a:cubicBezTo>
                    <a:pt x="1" y="3"/>
                    <a:pt x="0" y="6"/>
                    <a:pt x="1" y="9"/>
                  </a:cubicBezTo>
                  <a:cubicBezTo>
                    <a:pt x="1" y="12"/>
                    <a:pt x="4" y="14"/>
                    <a:pt x="7" y="13"/>
                  </a:cubicBezTo>
                  <a:cubicBezTo>
                    <a:pt x="9" y="13"/>
                    <a:pt x="11" y="14"/>
                    <a:pt x="15" y="18"/>
                  </a:cubicBezTo>
                  <a:cubicBezTo>
                    <a:pt x="22" y="23"/>
                    <a:pt x="31" y="31"/>
                    <a:pt x="45" y="26"/>
                  </a:cubicBezTo>
                  <a:cubicBezTo>
                    <a:pt x="57" y="22"/>
                    <a:pt x="65" y="19"/>
                    <a:pt x="69" y="16"/>
                  </a:cubicBezTo>
                  <a:cubicBezTo>
                    <a:pt x="69" y="16"/>
                    <a:pt x="76" y="12"/>
                    <a:pt x="77" y="10"/>
                  </a:cubicBezTo>
                  <a:cubicBezTo>
                    <a:pt x="78" y="7"/>
                    <a:pt x="78" y="4"/>
                    <a:pt x="75" y="3"/>
                  </a:cubicBezTo>
                  <a:cubicBezTo>
                    <a:pt x="71" y="1"/>
                    <a:pt x="68" y="3"/>
                    <a:pt x="64" y="5"/>
                  </a:cubicBezTo>
                  <a:cubicBezTo>
                    <a:pt x="60" y="8"/>
                    <a:pt x="53" y="12"/>
                    <a:pt x="42" y="16"/>
                  </a:cubicBezTo>
                  <a:cubicBezTo>
                    <a:pt x="33" y="18"/>
                    <a:pt x="28" y="14"/>
                    <a:pt x="22" y="9"/>
                  </a:cubicBezTo>
                  <a:cubicBezTo>
                    <a:pt x="17" y="5"/>
                    <a:pt x="11" y="0"/>
                    <a:pt x="4" y="3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0" name="Freeform 1899"/>
            <p:cNvSpPr>
              <a:spLocks/>
            </p:cNvSpPr>
            <p:nvPr/>
          </p:nvSpPr>
          <p:spPr bwMode="auto">
            <a:xfrm>
              <a:off x="2604" y="2563"/>
              <a:ext cx="40" cy="66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25"/>
                </a:cxn>
              </a:cxnLst>
              <a:rect l="0" t="0" r="r" b="b"/>
              <a:pathLst>
                <a:path w="16" h="25">
                  <a:moveTo>
                    <a:pt x="16" y="0"/>
                  </a:moveTo>
                  <a:cubicBezTo>
                    <a:pt x="8" y="7"/>
                    <a:pt x="1" y="13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1" name="Freeform 1900"/>
            <p:cNvSpPr>
              <a:spLocks/>
            </p:cNvSpPr>
            <p:nvPr/>
          </p:nvSpPr>
          <p:spPr bwMode="auto">
            <a:xfrm>
              <a:off x="2709" y="2704"/>
              <a:ext cx="15" cy="8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31"/>
                </a:cxn>
              </a:cxnLst>
              <a:rect l="0" t="0" r="r" b="b"/>
              <a:pathLst>
                <a:path w="6" h="31">
                  <a:moveTo>
                    <a:pt x="6" y="0"/>
                  </a:moveTo>
                  <a:cubicBezTo>
                    <a:pt x="0" y="7"/>
                    <a:pt x="0" y="25"/>
                    <a:pt x="2" y="3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2" name="Freeform 1901"/>
            <p:cNvSpPr>
              <a:spLocks/>
            </p:cNvSpPr>
            <p:nvPr/>
          </p:nvSpPr>
          <p:spPr bwMode="auto">
            <a:xfrm>
              <a:off x="2534" y="2411"/>
              <a:ext cx="60" cy="32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24" y="0"/>
                </a:cxn>
              </a:cxnLst>
              <a:rect l="0" t="0" r="r" b="b"/>
              <a:pathLst>
                <a:path w="24" h="12">
                  <a:moveTo>
                    <a:pt x="0" y="12"/>
                  </a:moveTo>
                  <a:cubicBezTo>
                    <a:pt x="4" y="4"/>
                    <a:pt x="20" y="1"/>
                    <a:pt x="24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3" name="Freeform 1902"/>
            <p:cNvSpPr>
              <a:spLocks/>
            </p:cNvSpPr>
            <p:nvPr/>
          </p:nvSpPr>
          <p:spPr bwMode="auto">
            <a:xfrm>
              <a:off x="2524" y="2253"/>
              <a:ext cx="67" cy="2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27" y="3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cubicBezTo>
                    <a:pt x="10" y="0"/>
                    <a:pt x="27" y="3"/>
                    <a:pt x="27" y="3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4" name="Freeform 1903"/>
            <p:cNvSpPr>
              <a:spLocks/>
            </p:cNvSpPr>
            <p:nvPr/>
          </p:nvSpPr>
          <p:spPr bwMode="auto">
            <a:xfrm>
              <a:off x="2531" y="2120"/>
              <a:ext cx="63" cy="11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5" y="4"/>
                </a:cxn>
              </a:cxnLst>
              <a:rect l="0" t="0" r="r" b="b"/>
              <a:pathLst>
                <a:path w="25" h="4">
                  <a:moveTo>
                    <a:pt x="0" y="3"/>
                  </a:moveTo>
                  <a:cubicBezTo>
                    <a:pt x="9" y="0"/>
                    <a:pt x="25" y="4"/>
                    <a:pt x="25" y="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5" name="Freeform 1904"/>
            <p:cNvSpPr>
              <a:spLocks/>
            </p:cNvSpPr>
            <p:nvPr/>
          </p:nvSpPr>
          <p:spPr bwMode="auto">
            <a:xfrm>
              <a:off x="2549" y="1976"/>
              <a:ext cx="82" cy="11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3" y="4"/>
                </a:cxn>
              </a:cxnLst>
              <a:rect l="0" t="0" r="r" b="b"/>
              <a:pathLst>
                <a:path w="33" h="4">
                  <a:moveTo>
                    <a:pt x="0" y="2"/>
                  </a:moveTo>
                  <a:cubicBezTo>
                    <a:pt x="10" y="0"/>
                    <a:pt x="30" y="2"/>
                    <a:pt x="33" y="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6" name="Freeform 1905"/>
            <p:cNvSpPr>
              <a:spLocks/>
            </p:cNvSpPr>
            <p:nvPr/>
          </p:nvSpPr>
          <p:spPr bwMode="auto">
            <a:xfrm>
              <a:off x="2561" y="1808"/>
              <a:ext cx="65" cy="19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26" y="0"/>
                </a:cxn>
              </a:cxnLst>
              <a:rect l="0" t="0" r="r" b="b"/>
              <a:pathLst>
                <a:path w="26" h="7">
                  <a:moveTo>
                    <a:pt x="0" y="7"/>
                  </a:moveTo>
                  <a:cubicBezTo>
                    <a:pt x="9" y="1"/>
                    <a:pt x="26" y="0"/>
                    <a:pt x="26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7" name="Freeform 1906"/>
            <p:cNvSpPr>
              <a:spLocks/>
            </p:cNvSpPr>
            <p:nvPr/>
          </p:nvSpPr>
          <p:spPr bwMode="auto">
            <a:xfrm>
              <a:off x="2741" y="1827"/>
              <a:ext cx="83" cy="1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3" y="6"/>
                </a:cxn>
              </a:cxnLst>
              <a:rect l="0" t="0" r="r" b="b"/>
              <a:pathLst>
                <a:path w="33" h="6">
                  <a:moveTo>
                    <a:pt x="0" y="1"/>
                  </a:moveTo>
                  <a:cubicBezTo>
                    <a:pt x="16" y="0"/>
                    <a:pt x="33" y="6"/>
                    <a:pt x="33" y="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8" name="Freeform 1907"/>
            <p:cNvSpPr>
              <a:spLocks/>
            </p:cNvSpPr>
            <p:nvPr/>
          </p:nvSpPr>
          <p:spPr bwMode="auto">
            <a:xfrm>
              <a:off x="2741" y="1725"/>
              <a:ext cx="80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5"/>
                </a:cxn>
              </a:cxnLst>
              <a:rect l="0" t="0" r="r" b="b"/>
              <a:pathLst>
                <a:path w="32" h="5">
                  <a:moveTo>
                    <a:pt x="0" y="0"/>
                  </a:moveTo>
                  <a:cubicBezTo>
                    <a:pt x="8" y="0"/>
                    <a:pt x="27" y="0"/>
                    <a:pt x="32" y="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09" name="Freeform 1908"/>
            <p:cNvSpPr>
              <a:spLocks/>
            </p:cNvSpPr>
            <p:nvPr/>
          </p:nvSpPr>
          <p:spPr bwMode="auto">
            <a:xfrm>
              <a:off x="2559" y="1664"/>
              <a:ext cx="62" cy="21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25" y="1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cubicBezTo>
                    <a:pt x="10" y="0"/>
                    <a:pt x="23" y="1"/>
                    <a:pt x="25" y="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0" name="Freeform 1909"/>
            <p:cNvSpPr>
              <a:spLocks/>
            </p:cNvSpPr>
            <p:nvPr/>
          </p:nvSpPr>
          <p:spPr bwMode="auto">
            <a:xfrm>
              <a:off x="2559" y="1419"/>
              <a:ext cx="252" cy="2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25"/>
                </a:cxn>
                <a:cxn ang="0">
                  <a:pos x="58" y="48"/>
                </a:cxn>
                <a:cxn ang="0">
                  <a:pos x="101" y="77"/>
                </a:cxn>
              </a:cxnLst>
              <a:rect l="0" t="0" r="r" b="b"/>
              <a:pathLst>
                <a:path w="101" h="79">
                  <a:moveTo>
                    <a:pt x="0" y="0"/>
                  </a:moveTo>
                  <a:cubicBezTo>
                    <a:pt x="6" y="19"/>
                    <a:pt x="12" y="28"/>
                    <a:pt x="24" y="25"/>
                  </a:cubicBezTo>
                  <a:cubicBezTo>
                    <a:pt x="25" y="38"/>
                    <a:pt x="48" y="48"/>
                    <a:pt x="58" y="48"/>
                  </a:cubicBezTo>
                  <a:cubicBezTo>
                    <a:pt x="58" y="64"/>
                    <a:pt x="76" y="79"/>
                    <a:pt x="101" y="77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1" name="Freeform 1910"/>
            <p:cNvSpPr>
              <a:spLocks/>
            </p:cNvSpPr>
            <p:nvPr/>
          </p:nvSpPr>
          <p:spPr bwMode="auto">
            <a:xfrm>
              <a:off x="2694" y="1403"/>
              <a:ext cx="77" cy="144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4" y="54"/>
                </a:cxn>
              </a:cxnLst>
              <a:rect l="0" t="0" r="r" b="b"/>
              <a:pathLst>
                <a:path w="31" h="54">
                  <a:moveTo>
                    <a:pt x="31" y="0"/>
                  </a:moveTo>
                  <a:cubicBezTo>
                    <a:pt x="15" y="13"/>
                    <a:pt x="0" y="32"/>
                    <a:pt x="4" y="5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2" name="Freeform 1911"/>
            <p:cNvSpPr>
              <a:spLocks/>
            </p:cNvSpPr>
            <p:nvPr/>
          </p:nvSpPr>
          <p:spPr bwMode="auto">
            <a:xfrm>
              <a:off x="2784" y="1469"/>
              <a:ext cx="85" cy="152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11" y="57"/>
                </a:cxn>
              </a:cxnLst>
              <a:rect l="0" t="0" r="r" b="b"/>
              <a:pathLst>
                <a:path w="34" h="57">
                  <a:moveTo>
                    <a:pt x="34" y="0"/>
                  </a:moveTo>
                  <a:cubicBezTo>
                    <a:pt x="21" y="8"/>
                    <a:pt x="0" y="44"/>
                    <a:pt x="11" y="57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3" name="Freeform 1912"/>
            <p:cNvSpPr>
              <a:spLocks/>
            </p:cNvSpPr>
            <p:nvPr/>
          </p:nvSpPr>
          <p:spPr bwMode="auto">
            <a:xfrm>
              <a:off x="2924" y="1587"/>
              <a:ext cx="72" cy="122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3" y="46"/>
                </a:cxn>
              </a:cxnLst>
              <a:rect l="0" t="0" r="r" b="b"/>
              <a:pathLst>
                <a:path w="29" h="46">
                  <a:moveTo>
                    <a:pt x="29" y="0"/>
                  </a:moveTo>
                  <a:cubicBezTo>
                    <a:pt x="15" y="12"/>
                    <a:pt x="0" y="12"/>
                    <a:pt x="3" y="4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4" name="Freeform 1913"/>
            <p:cNvSpPr>
              <a:spLocks/>
            </p:cNvSpPr>
            <p:nvPr/>
          </p:nvSpPr>
          <p:spPr bwMode="auto">
            <a:xfrm>
              <a:off x="3049" y="1640"/>
              <a:ext cx="25" cy="1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43"/>
                </a:cxn>
              </a:cxnLst>
              <a:rect l="0" t="0" r="r" b="b"/>
              <a:pathLst>
                <a:path w="10" h="43">
                  <a:moveTo>
                    <a:pt x="10" y="0"/>
                  </a:moveTo>
                  <a:cubicBezTo>
                    <a:pt x="4" y="11"/>
                    <a:pt x="0" y="24"/>
                    <a:pt x="3" y="43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5" name="Freeform 1914"/>
            <p:cNvSpPr>
              <a:spLocks/>
            </p:cNvSpPr>
            <p:nvPr/>
          </p:nvSpPr>
          <p:spPr bwMode="auto">
            <a:xfrm>
              <a:off x="2606" y="1331"/>
              <a:ext cx="78" cy="154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4" y="58"/>
                </a:cxn>
              </a:cxnLst>
              <a:rect l="0" t="0" r="r" b="b"/>
              <a:pathLst>
                <a:path w="31" h="58">
                  <a:moveTo>
                    <a:pt x="31" y="0"/>
                  </a:moveTo>
                  <a:cubicBezTo>
                    <a:pt x="10" y="7"/>
                    <a:pt x="0" y="32"/>
                    <a:pt x="4" y="58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6" name="Freeform 1915"/>
            <p:cNvSpPr>
              <a:spLocks/>
            </p:cNvSpPr>
            <p:nvPr/>
          </p:nvSpPr>
          <p:spPr bwMode="auto">
            <a:xfrm>
              <a:off x="2749" y="1256"/>
              <a:ext cx="47" cy="1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9" y="0"/>
                </a:cxn>
              </a:cxnLst>
              <a:rect l="0" t="0" r="r" b="b"/>
              <a:pathLst>
                <a:path w="19" h="6">
                  <a:moveTo>
                    <a:pt x="0" y="6"/>
                  </a:moveTo>
                  <a:cubicBezTo>
                    <a:pt x="8" y="0"/>
                    <a:pt x="19" y="0"/>
                    <a:pt x="19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7" name="Freeform 1916"/>
            <p:cNvSpPr>
              <a:spLocks/>
            </p:cNvSpPr>
            <p:nvPr/>
          </p:nvSpPr>
          <p:spPr bwMode="auto">
            <a:xfrm>
              <a:off x="2844" y="1315"/>
              <a:ext cx="52" cy="2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1" y="3"/>
                </a:cxn>
              </a:cxnLst>
              <a:rect l="0" t="0" r="r" b="b"/>
              <a:pathLst>
                <a:path w="21" h="9">
                  <a:moveTo>
                    <a:pt x="0" y="9"/>
                  </a:moveTo>
                  <a:cubicBezTo>
                    <a:pt x="12" y="0"/>
                    <a:pt x="21" y="3"/>
                    <a:pt x="21" y="3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8" name="Freeform 1917"/>
            <p:cNvSpPr>
              <a:spLocks/>
            </p:cNvSpPr>
            <p:nvPr/>
          </p:nvSpPr>
          <p:spPr bwMode="auto">
            <a:xfrm>
              <a:off x="2934" y="1384"/>
              <a:ext cx="35" cy="19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4" y="2"/>
                </a:cxn>
              </a:cxnLst>
              <a:rect l="0" t="0" r="r" b="b"/>
              <a:pathLst>
                <a:path w="14" h="7">
                  <a:moveTo>
                    <a:pt x="0" y="7"/>
                  </a:moveTo>
                  <a:cubicBezTo>
                    <a:pt x="8" y="0"/>
                    <a:pt x="14" y="2"/>
                    <a:pt x="14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19" name="Freeform 1918"/>
            <p:cNvSpPr>
              <a:spLocks/>
            </p:cNvSpPr>
            <p:nvPr/>
          </p:nvSpPr>
          <p:spPr bwMode="auto">
            <a:xfrm>
              <a:off x="3039" y="1445"/>
              <a:ext cx="37" cy="4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0" y="15"/>
                </a:cxn>
              </a:cxnLst>
              <a:rect l="0" t="0" r="r" b="b"/>
              <a:pathLst>
                <a:path w="15" h="15">
                  <a:moveTo>
                    <a:pt x="15" y="0"/>
                  </a:moveTo>
                  <a:cubicBezTo>
                    <a:pt x="6" y="1"/>
                    <a:pt x="3" y="7"/>
                    <a:pt x="0" y="1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0" name="Freeform 1919"/>
            <p:cNvSpPr>
              <a:spLocks/>
            </p:cNvSpPr>
            <p:nvPr/>
          </p:nvSpPr>
          <p:spPr bwMode="auto">
            <a:xfrm>
              <a:off x="3166" y="1461"/>
              <a:ext cx="18" cy="6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25"/>
                </a:cxn>
              </a:cxnLst>
              <a:rect l="0" t="0" r="r" b="b"/>
              <a:pathLst>
                <a:path w="7" h="25">
                  <a:moveTo>
                    <a:pt x="7" y="0"/>
                  </a:moveTo>
                  <a:cubicBezTo>
                    <a:pt x="2" y="9"/>
                    <a:pt x="0" y="25"/>
                    <a:pt x="0" y="2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1" name="Freeform 1920"/>
            <p:cNvSpPr>
              <a:spLocks/>
            </p:cNvSpPr>
            <p:nvPr/>
          </p:nvSpPr>
          <p:spPr bwMode="auto">
            <a:xfrm>
              <a:off x="3306" y="1467"/>
              <a:ext cx="13" cy="6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5"/>
                </a:cxn>
              </a:cxnLst>
              <a:rect l="0" t="0" r="r" b="b"/>
              <a:pathLst>
                <a:path w="5" h="25">
                  <a:moveTo>
                    <a:pt x="0" y="0"/>
                  </a:moveTo>
                  <a:cubicBezTo>
                    <a:pt x="3" y="7"/>
                    <a:pt x="5" y="25"/>
                    <a:pt x="5" y="2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2" name="Freeform 1921"/>
            <p:cNvSpPr>
              <a:spLocks/>
            </p:cNvSpPr>
            <p:nvPr/>
          </p:nvSpPr>
          <p:spPr bwMode="auto">
            <a:xfrm>
              <a:off x="3319" y="1669"/>
              <a:ext cx="15" cy="1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1"/>
                </a:cxn>
              </a:cxnLst>
              <a:rect l="0" t="0" r="r" b="b"/>
              <a:pathLst>
                <a:path w="6" h="41">
                  <a:moveTo>
                    <a:pt x="1" y="0"/>
                  </a:moveTo>
                  <a:cubicBezTo>
                    <a:pt x="3" y="14"/>
                    <a:pt x="6" y="21"/>
                    <a:pt x="0" y="4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3" name="Freeform 1922"/>
            <p:cNvSpPr>
              <a:spLocks/>
            </p:cNvSpPr>
            <p:nvPr/>
          </p:nvSpPr>
          <p:spPr bwMode="auto">
            <a:xfrm>
              <a:off x="3194" y="1661"/>
              <a:ext cx="10" cy="11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" y="41"/>
                </a:cxn>
              </a:cxnLst>
              <a:rect l="0" t="0" r="r" b="b"/>
              <a:pathLst>
                <a:path w="4" h="41">
                  <a:moveTo>
                    <a:pt x="4" y="0"/>
                  </a:moveTo>
                  <a:cubicBezTo>
                    <a:pt x="0" y="11"/>
                    <a:pt x="0" y="34"/>
                    <a:pt x="1" y="4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4" name="Freeform 1923"/>
            <p:cNvSpPr>
              <a:spLocks/>
            </p:cNvSpPr>
            <p:nvPr/>
          </p:nvSpPr>
          <p:spPr bwMode="auto">
            <a:xfrm>
              <a:off x="3429" y="1453"/>
              <a:ext cx="17" cy="5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21"/>
                </a:cxn>
              </a:cxnLst>
              <a:rect l="0" t="0" r="r" b="b"/>
              <a:pathLst>
                <a:path w="7" h="21">
                  <a:moveTo>
                    <a:pt x="0" y="0"/>
                  </a:moveTo>
                  <a:cubicBezTo>
                    <a:pt x="5" y="10"/>
                    <a:pt x="7" y="21"/>
                    <a:pt x="7" y="2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5" name="Freeform 1924"/>
            <p:cNvSpPr>
              <a:spLocks/>
            </p:cNvSpPr>
            <p:nvPr/>
          </p:nvSpPr>
          <p:spPr bwMode="auto">
            <a:xfrm>
              <a:off x="3431" y="1664"/>
              <a:ext cx="13" cy="10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41"/>
                </a:cxn>
              </a:cxnLst>
              <a:rect l="0" t="0" r="r" b="b"/>
              <a:pathLst>
                <a:path w="5" h="41">
                  <a:moveTo>
                    <a:pt x="2" y="0"/>
                  </a:moveTo>
                  <a:cubicBezTo>
                    <a:pt x="4" y="16"/>
                    <a:pt x="5" y="35"/>
                    <a:pt x="0" y="4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6" name="Freeform 1925"/>
            <p:cNvSpPr>
              <a:spLocks/>
            </p:cNvSpPr>
            <p:nvPr/>
          </p:nvSpPr>
          <p:spPr bwMode="auto">
            <a:xfrm>
              <a:off x="3551" y="1435"/>
              <a:ext cx="18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8"/>
                </a:cxn>
              </a:cxnLst>
              <a:rect l="0" t="0" r="r" b="b"/>
              <a:pathLst>
                <a:path w="7" h="18">
                  <a:moveTo>
                    <a:pt x="0" y="0"/>
                  </a:moveTo>
                  <a:cubicBezTo>
                    <a:pt x="5" y="6"/>
                    <a:pt x="6" y="15"/>
                    <a:pt x="7" y="18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7" name="Freeform 1926"/>
            <p:cNvSpPr>
              <a:spLocks/>
            </p:cNvSpPr>
            <p:nvPr/>
          </p:nvSpPr>
          <p:spPr bwMode="auto">
            <a:xfrm>
              <a:off x="3546" y="1667"/>
              <a:ext cx="18" cy="7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9"/>
                </a:cxn>
              </a:cxnLst>
              <a:rect l="0" t="0" r="r" b="b"/>
              <a:pathLst>
                <a:path w="7" h="29">
                  <a:moveTo>
                    <a:pt x="2" y="0"/>
                  </a:moveTo>
                  <a:cubicBezTo>
                    <a:pt x="7" y="16"/>
                    <a:pt x="6" y="19"/>
                    <a:pt x="0" y="29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8" name="Freeform 1927"/>
            <p:cNvSpPr>
              <a:spLocks/>
            </p:cNvSpPr>
            <p:nvPr/>
          </p:nvSpPr>
          <p:spPr bwMode="auto">
            <a:xfrm>
              <a:off x="3661" y="1608"/>
              <a:ext cx="10" cy="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41"/>
                </a:cxn>
              </a:cxnLst>
              <a:rect l="0" t="0" r="r" b="b"/>
              <a:pathLst>
                <a:path w="4" h="41">
                  <a:moveTo>
                    <a:pt x="0" y="0"/>
                  </a:moveTo>
                  <a:cubicBezTo>
                    <a:pt x="2" y="11"/>
                    <a:pt x="4" y="32"/>
                    <a:pt x="1" y="4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29" name="Freeform 1928"/>
            <p:cNvSpPr>
              <a:spLocks/>
            </p:cNvSpPr>
            <p:nvPr/>
          </p:nvSpPr>
          <p:spPr bwMode="auto">
            <a:xfrm>
              <a:off x="3649" y="1384"/>
              <a:ext cx="40" cy="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25"/>
                </a:cxn>
              </a:cxnLst>
              <a:rect l="0" t="0" r="r" b="b"/>
              <a:pathLst>
                <a:path w="16" h="25">
                  <a:moveTo>
                    <a:pt x="0" y="0"/>
                  </a:moveTo>
                  <a:cubicBezTo>
                    <a:pt x="8" y="6"/>
                    <a:pt x="16" y="25"/>
                    <a:pt x="16" y="2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0" name="Freeform 1929"/>
            <p:cNvSpPr>
              <a:spLocks/>
            </p:cNvSpPr>
            <p:nvPr/>
          </p:nvSpPr>
          <p:spPr bwMode="auto">
            <a:xfrm>
              <a:off x="3764" y="1549"/>
              <a:ext cx="15" cy="9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35"/>
                </a:cxn>
              </a:cxnLst>
              <a:rect l="0" t="0" r="r" b="b"/>
              <a:pathLst>
                <a:path w="6" h="35">
                  <a:moveTo>
                    <a:pt x="1" y="0"/>
                  </a:moveTo>
                  <a:cubicBezTo>
                    <a:pt x="6" y="11"/>
                    <a:pt x="2" y="25"/>
                    <a:pt x="0" y="3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1" name="Freeform 1930"/>
            <p:cNvSpPr>
              <a:spLocks/>
            </p:cNvSpPr>
            <p:nvPr/>
          </p:nvSpPr>
          <p:spPr bwMode="auto">
            <a:xfrm>
              <a:off x="3844" y="1149"/>
              <a:ext cx="177" cy="398"/>
            </a:xfrm>
            <a:custGeom>
              <a:avLst/>
              <a:gdLst/>
              <a:ahLst/>
              <a:cxnLst>
                <a:cxn ang="0">
                  <a:pos x="0" y="149"/>
                </a:cxn>
                <a:cxn ang="0">
                  <a:pos x="17" y="122"/>
                </a:cxn>
                <a:cxn ang="0">
                  <a:pos x="45" y="80"/>
                </a:cxn>
                <a:cxn ang="0">
                  <a:pos x="64" y="34"/>
                </a:cxn>
                <a:cxn ang="0">
                  <a:pos x="68" y="0"/>
                </a:cxn>
              </a:cxnLst>
              <a:rect l="0" t="0" r="r" b="b"/>
              <a:pathLst>
                <a:path w="71" h="149">
                  <a:moveTo>
                    <a:pt x="0" y="149"/>
                  </a:moveTo>
                  <a:cubicBezTo>
                    <a:pt x="6" y="144"/>
                    <a:pt x="18" y="132"/>
                    <a:pt x="17" y="122"/>
                  </a:cubicBezTo>
                  <a:cubicBezTo>
                    <a:pt x="31" y="124"/>
                    <a:pt x="45" y="91"/>
                    <a:pt x="45" y="80"/>
                  </a:cubicBezTo>
                  <a:cubicBezTo>
                    <a:pt x="59" y="71"/>
                    <a:pt x="66" y="44"/>
                    <a:pt x="64" y="34"/>
                  </a:cubicBezTo>
                  <a:cubicBezTo>
                    <a:pt x="71" y="30"/>
                    <a:pt x="70" y="5"/>
                    <a:pt x="68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2" name="Freeform 1931"/>
            <p:cNvSpPr>
              <a:spLocks/>
            </p:cNvSpPr>
            <p:nvPr/>
          </p:nvSpPr>
          <p:spPr bwMode="auto">
            <a:xfrm>
              <a:off x="3949" y="1104"/>
              <a:ext cx="67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19"/>
                </a:cxn>
              </a:cxnLst>
              <a:rect l="0" t="0" r="r" b="b"/>
              <a:pathLst>
                <a:path w="27" h="19">
                  <a:moveTo>
                    <a:pt x="0" y="0"/>
                  </a:moveTo>
                  <a:cubicBezTo>
                    <a:pt x="16" y="1"/>
                    <a:pt x="24" y="10"/>
                    <a:pt x="27" y="19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3" name="Freeform 1932"/>
            <p:cNvSpPr>
              <a:spLocks/>
            </p:cNvSpPr>
            <p:nvPr/>
          </p:nvSpPr>
          <p:spPr bwMode="auto">
            <a:xfrm>
              <a:off x="3914" y="1195"/>
              <a:ext cx="90" cy="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" y="17"/>
                </a:cxn>
              </a:cxnLst>
              <a:rect l="0" t="0" r="r" b="b"/>
              <a:pathLst>
                <a:path w="36" h="17">
                  <a:moveTo>
                    <a:pt x="0" y="0"/>
                  </a:moveTo>
                  <a:cubicBezTo>
                    <a:pt x="13" y="2"/>
                    <a:pt x="31" y="6"/>
                    <a:pt x="36" y="17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4" name="Freeform 1933"/>
            <p:cNvSpPr>
              <a:spLocks/>
            </p:cNvSpPr>
            <p:nvPr/>
          </p:nvSpPr>
          <p:spPr bwMode="auto">
            <a:xfrm>
              <a:off x="3876" y="1283"/>
              <a:ext cx="80" cy="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" y="29"/>
                </a:cxn>
              </a:cxnLst>
              <a:rect l="0" t="0" r="r" b="b"/>
              <a:pathLst>
                <a:path w="32" h="29">
                  <a:moveTo>
                    <a:pt x="0" y="0"/>
                  </a:moveTo>
                  <a:cubicBezTo>
                    <a:pt x="18" y="2"/>
                    <a:pt x="31" y="18"/>
                    <a:pt x="32" y="29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5" name="Freeform 1934"/>
            <p:cNvSpPr>
              <a:spLocks/>
            </p:cNvSpPr>
            <p:nvPr/>
          </p:nvSpPr>
          <p:spPr bwMode="auto">
            <a:xfrm>
              <a:off x="3849" y="1392"/>
              <a:ext cx="37" cy="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33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8" y="7"/>
                    <a:pt x="15" y="17"/>
                    <a:pt x="15" y="33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6" name="Freeform 1935"/>
            <p:cNvSpPr>
              <a:spLocks/>
            </p:cNvSpPr>
            <p:nvPr/>
          </p:nvSpPr>
          <p:spPr bwMode="auto">
            <a:xfrm>
              <a:off x="3884" y="1488"/>
              <a:ext cx="72" cy="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9" y="2"/>
                </a:cxn>
              </a:cxnLst>
              <a:rect l="0" t="0" r="r" b="b"/>
              <a:pathLst>
                <a:path w="29" h="2">
                  <a:moveTo>
                    <a:pt x="0" y="2"/>
                  </a:moveTo>
                  <a:cubicBezTo>
                    <a:pt x="12" y="0"/>
                    <a:pt x="26" y="1"/>
                    <a:pt x="29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7" name="Freeform 1936"/>
            <p:cNvSpPr>
              <a:spLocks/>
            </p:cNvSpPr>
            <p:nvPr/>
          </p:nvSpPr>
          <p:spPr bwMode="auto">
            <a:xfrm>
              <a:off x="3844" y="1616"/>
              <a:ext cx="120" cy="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8" y="1"/>
                </a:cxn>
              </a:cxnLst>
              <a:rect l="0" t="0" r="r" b="b"/>
              <a:pathLst>
                <a:path w="48" h="5">
                  <a:moveTo>
                    <a:pt x="0" y="5"/>
                  </a:moveTo>
                  <a:cubicBezTo>
                    <a:pt x="10" y="0"/>
                    <a:pt x="46" y="1"/>
                    <a:pt x="48" y="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8" name="Freeform 1937"/>
            <p:cNvSpPr>
              <a:spLocks/>
            </p:cNvSpPr>
            <p:nvPr/>
          </p:nvSpPr>
          <p:spPr bwMode="auto">
            <a:xfrm>
              <a:off x="3859" y="1739"/>
              <a:ext cx="112" cy="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45" y="1"/>
                </a:cxn>
              </a:cxnLst>
              <a:rect l="0" t="0" r="r" b="b"/>
              <a:pathLst>
                <a:path w="45" h="3">
                  <a:moveTo>
                    <a:pt x="0" y="3"/>
                  </a:moveTo>
                  <a:cubicBezTo>
                    <a:pt x="8" y="0"/>
                    <a:pt x="41" y="1"/>
                    <a:pt x="45" y="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39" name="Freeform 1938"/>
            <p:cNvSpPr>
              <a:spLocks/>
            </p:cNvSpPr>
            <p:nvPr/>
          </p:nvSpPr>
          <p:spPr bwMode="auto">
            <a:xfrm>
              <a:off x="3884" y="1867"/>
              <a:ext cx="102" cy="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1" y="0"/>
                </a:cxn>
              </a:cxnLst>
              <a:rect l="0" t="0" r="r" b="b"/>
              <a:pathLst>
                <a:path w="41" h="3">
                  <a:moveTo>
                    <a:pt x="0" y="2"/>
                  </a:moveTo>
                  <a:cubicBezTo>
                    <a:pt x="7" y="3"/>
                    <a:pt x="33" y="2"/>
                    <a:pt x="41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0" name="Freeform 1939"/>
            <p:cNvSpPr>
              <a:spLocks/>
            </p:cNvSpPr>
            <p:nvPr/>
          </p:nvSpPr>
          <p:spPr bwMode="auto">
            <a:xfrm>
              <a:off x="4009" y="1621"/>
              <a:ext cx="92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" y="6"/>
                </a:cxn>
              </a:cxnLst>
              <a:rect l="0" t="0" r="r" b="b"/>
              <a:pathLst>
                <a:path w="37" h="6">
                  <a:moveTo>
                    <a:pt x="0" y="0"/>
                  </a:moveTo>
                  <a:cubicBezTo>
                    <a:pt x="9" y="0"/>
                    <a:pt x="31" y="2"/>
                    <a:pt x="37" y="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1" name="Freeform 1940"/>
            <p:cNvSpPr>
              <a:spLocks/>
            </p:cNvSpPr>
            <p:nvPr/>
          </p:nvSpPr>
          <p:spPr bwMode="auto">
            <a:xfrm>
              <a:off x="4019" y="1501"/>
              <a:ext cx="82" cy="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3" y="12"/>
                </a:cxn>
              </a:cxnLst>
              <a:rect l="0" t="0" r="r" b="b"/>
              <a:pathLst>
                <a:path w="33" h="12">
                  <a:moveTo>
                    <a:pt x="0" y="0"/>
                  </a:moveTo>
                  <a:cubicBezTo>
                    <a:pt x="12" y="0"/>
                    <a:pt x="30" y="6"/>
                    <a:pt x="33" y="1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2" name="Freeform 1941"/>
            <p:cNvSpPr>
              <a:spLocks/>
            </p:cNvSpPr>
            <p:nvPr/>
          </p:nvSpPr>
          <p:spPr bwMode="auto">
            <a:xfrm>
              <a:off x="4046" y="1397"/>
              <a:ext cx="63" cy="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" y="8"/>
                </a:cxn>
              </a:cxnLst>
              <a:rect l="0" t="0" r="r" b="b"/>
              <a:pathLst>
                <a:path w="25" h="8">
                  <a:moveTo>
                    <a:pt x="0" y="0"/>
                  </a:moveTo>
                  <a:cubicBezTo>
                    <a:pt x="10" y="1"/>
                    <a:pt x="25" y="8"/>
                    <a:pt x="25" y="8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3" name="Freeform 1942"/>
            <p:cNvSpPr>
              <a:spLocks/>
            </p:cNvSpPr>
            <p:nvPr/>
          </p:nvSpPr>
          <p:spPr bwMode="auto">
            <a:xfrm>
              <a:off x="4044" y="1288"/>
              <a:ext cx="55" cy="11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2" y="3"/>
                </a:cxn>
              </a:cxnLst>
              <a:rect l="0" t="0" r="r" b="b"/>
              <a:pathLst>
                <a:path w="22" h="4">
                  <a:moveTo>
                    <a:pt x="0" y="4"/>
                  </a:moveTo>
                  <a:cubicBezTo>
                    <a:pt x="10" y="0"/>
                    <a:pt x="22" y="3"/>
                    <a:pt x="22" y="3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4" name="Freeform 1943"/>
            <p:cNvSpPr>
              <a:spLocks/>
            </p:cNvSpPr>
            <p:nvPr/>
          </p:nvSpPr>
          <p:spPr bwMode="auto">
            <a:xfrm>
              <a:off x="4049" y="1165"/>
              <a:ext cx="47" cy="6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9" y="2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cubicBezTo>
                    <a:pt x="7" y="0"/>
                    <a:pt x="19" y="2"/>
                    <a:pt x="19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5" name="Freeform 1944"/>
            <p:cNvSpPr>
              <a:spLocks/>
            </p:cNvSpPr>
            <p:nvPr/>
          </p:nvSpPr>
          <p:spPr bwMode="auto">
            <a:xfrm>
              <a:off x="4044" y="1835"/>
              <a:ext cx="72" cy="1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5"/>
                </a:cxn>
              </a:cxnLst>
              <a:rect l="0" t="0" r="r" b="b"/>
              <a:pathLst>
                <a:path w="29" h="7">
                  <a:moveTo>
                    <a:pt x="29" y="0"/>
                  </a:moveTo>
                  <a:cubicBezTo>
                    <a:pt x="29" y="0"/>
                    <a:pt x="9" y="7"/>
                    <a:pt x="0" y="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6" name="Freeform 1945"/>
            <p:cNvSpPr>
              <a:spLocks/>
            </p:cNvSpPr>
            <p:nvPr/>
          </p:nvSpPr>
          <p:spPr bwMode="auto">
            <a:xfrm>
              <a:off x="4046" y="1725"/>
              <a:ext cx="68" cy="11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7" y="4"/>
                </a:cxn>
              </a:cxnLst>
              <a:rect l="0" t="0" r="r" b="b"/>
              <a:pathLst>
                <a:path w="27" h="4">
                  <a:moveTo>
                    <a:pt x="0" y="2"/>
                  </a:moveTo>
                  <a:cubicBezTo>
                    <a:pt x="10" y="0"/>
                    <a:pt x="27" y="4"/>
                    <a:pt x="27" y="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7" name="Freeform 1946"/>
            <p:cNvSpPr>
              <a:spLocks/>
            </p:cNvSpPr>
            <p:nvPr/>
          </p:nvSpPr>
          <p:spPr bwMode="auto">
            <a:xfrm>
              <a:off x="3896" y="2011"/>
              <a:ext cx="93" cy="1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7" y="0"/>
                </a:cxn>
              </a:cxnLst>
              <a:rect l="0" t="0" r="r" b="b"/>
              <a:pathLst>
                <a:path w="37" h="5">
                  <a:moveTo>
                    <a:pt x="0" y="3"/>
                  </a:moveTo>
                  <a:cubicBezTo>
                    <a:pt x="9" y="5"/>
                    <a:pt x="30" y="3"/>
                    <a:pt x="37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8" name="Freeform 1947"/>
            <p:cNvSpPr>
              <a:spLocks/>
            </p:cNvSpPr>
            <p:nvPr/>
          </p:nvSpPr>
          <p:spPr bwMode="auto">
            <a:xfrm>
              <a:off x="4059" y="1973"/>
              <a:ext cx="70" cy="1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28" y="0"/>
                </a:cxn>
              </a:cxnLst>
              <a:rect l="0" t="0" r="r" b="b"/>
              <a:pathLst>
                <a:path w="28" h="6">
                  <a:moveTo>
                    <a:pt x="0" y="6"/>
                  </a:moveTo>
                  <a:cubicBezTo>
                    <a:pt x="11" y="5"/>
                    <a:pt x="24" y="3"/>
                    <a:pt x="28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49" name="Freeform 1948"/>
            <p:cNvSpPr>
              <a:spLocks/>
            </p:cNvSpPr>
            <p:nvPr/>
          </p:nvSpPr>
          <p:spPr bwMode="auto">
            <a:xfrm>
              <a:off x="3906" y="2123"/>
              <a:ext cx="103" cy="1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1" y="0"/>
                </a:cxn>
              </a:cxnLst>
              <a:rect l="0" t="0" r="r" b="b"/>
              <a:pathLst>
                <a:path w="41" h="7">
                  <a:moveTo>
                    <a:pt x="0" y="5"/>
                  </a:moveTo>
                  <a:cubicBezTo>
                    <a:pt x="10" y="7"/>
                    <a:pt x="35" y="2"/>
                    <a:pt x="41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0" name="Freeform 1949"/>
            <p:cNvSpPr>
              <a:spLocks/>
            </p:cNvSpPr>
            <p:nvPr/>
          </p:nvSpPr>
          <p:spPr bwMode="auto">
            <a:xfrm>
              <a:off x="4089" y="2099"/>
              <a:ext cx="70" cy="1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8" y="2"/>
                </a:cxn>
              </a:cxnLst>
              <a:rect l="0" t="0" r="r" b="b"/>
              <a:pathLst>
                <a:path w="28" h="4">
                  <a:moveTo>
                    <a:pt x="0" y="4"/>
                  </a:moveTo>
                  <a:cubicBezTo>
                    <a:pt x="11" y="2"/>
                    <a:pt x="21" y="0"/>
                    <a:pt x="28" y="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1" name="Freeform 1950"/>
            <p:cNvSpPr>
              <a:spLocks/>
            </p:cNvSpPr>
            <p:nvPr/>
          </p:nvSpPr>
          <p:spPr bwMode="auto">
            <a:xfrm>
              <a:off x="3934" y="2235"/>
              <a:ext cx="90" cy="1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36" y="0"/>
                </a:cxn>
              </a:cxnLst>
              <a:rect l="0" t="0" r="r" b="b"/>
              <a:pathLst>
                <a:path w="36" h="4">
                  <a:moveTo>
                    <a:pt x="0" y="2"/>
                  </a:moveTo>
                  <a:cubicBezTo>
                    <a:pt x="7" y="4"/>
                    <a:pt x="34" y="1"/>
                    <a:pt x="36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2" name="Freeform 1951"/>
            <p:cNvSpPr>
              <a:spLocks/>
            </p:cNvSpPr>
            <p:nvPr/>
          </p:nvSpPr>
          <p:spPr bwMode="auto">
            <a:xfrm>
              <a:off x="4111" y="2200"/>
              <a:ext cx="68" cy="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7" y="4"/>
                </a:cxn>
              </a:cxnLst>
              <a:rect l="0" t="0" r="r" b="b"/>
              <a:pathLst>
                <a:path w="27" h="5">
                  <a:moveTo>
                    <a:pt x="0" y="5"/>
                  </a:moveTo>
                  <a:cubicBezTo>
                    <a:pt x="6" y="4"/>
                    <a:pt x="22" y="0"/>
                    <a:pt x="27" y="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3" name="Freeform 1952"/>
            <p:cNvSpPr>
              <a:spLocks/>
            </p:cNvSpPr>
            <p:nvPr/>
          </p:nvSpPr>
          <p:spPr bwMode="auto">
            <a:xfrm>
              <a:off x="3959" y="2328"/>
              <a:ext cx="95" cy="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38" y="0"/>
                </a:cxn>
              </a:cxnLst>
              <a:rect l="0" t="0" r="r" b="b"/>
              <a:pathLst>
                <a:path w="38" h="2">
                  <a:moveTo>
                    <a:pt x="0" y="1"/>
                  </a:moveTo>
                  <a:cubicBezTo>
                    <a:pt x="7" y="1"/>
                    <a:pt x="32" y="2"/>
                    <a:pt x="38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4" name="Freeform 1953"/>
            <p:cNvSpPr>
              <a:spLocks/>
            </p:cNvSpPr>
            <p:nvPr/>
          </p:nvSpPr>
          <p:spPr bwMode="auto">
            <a:xfrm>
              <a:off x="4146" y="2328"/>
              <a:ext cx="63" cy="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5" y="1"/>
                </a:cxn>
              </a:cxnLst>
              <a:rect l="0" t="0" r="r" b="b"/>
              <a:pathLst>
                <a:path w="25" h="1">
                  <a:moveTo>
                    <a:pt x="0" y="1"/>
                  </a:moveTo>
                  <a:cubicBezTo>
                    <a:pt x="11" y="1"/>
                    <a:pt x="23" y="0"/>
                    <a:pt x="25" y="1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5" name="Freeform 1954"/>
            <p:cNvSpPr>
              <a:spLocks/>
            </p:cNvSpPr>
            <p:nvPr/>
          </p:nvSpPr>
          <p:spPr bwMode="auto">
            <a:xfrm>
              <a:off x="3979" y="2421"/>
              <a:ext cx="102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1" y="5"/>
                </a:cxn>
              </a:cxnLst>
              <a:rect l="0" t="0" r="r" b="b"/>
              <a:pathLst>
                <a:path w="41" h="6">
                  <a:moveTo>
                    <a:pt x="0" y="0"/>
                  </a:moveTo>
                  <a:cubicBezTo>
                    <a:pt x="11" y="3"/>
                    <a:pt x="32" y="6"/>
                    <a:pt x="41" y="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6" name="Freeform 1955"/>
            <p:cNvSpPr>
              <a:spLocks/>
            </p:cNvSpPr>
            <p:nvPr/>
          </p:nvSpPr>
          <p:spPr bwMode="auto">
            <a:xfrm>
              <a:off x="4159" y="2453"/>
              <a:ext cx="67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6"/>
                </a:cxn>
              </a:cxnLst>
              <a:rect l="0" t="0" r="r" b="b"/>
              <a:pathLst>
                <a:path w="27" h="6">
                  <a:moveTo>
                    <a:pt x="0" y="0"/>
                  </a:moveTo>
                  <a:cubicBezTo>
                    <a:pt x="10" y="4"/>
                    <a:pt x="27" y="6"/>
                    <a:pt x="27" y="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7" name="Freeform 1956"/>
            <p:cNvSpPr>
              <a:spLocks/>
            </p:cNvSpPr>
            <p:nvPr/>
          </p:nvSpPr>
          <p:spPr bwMode="auto">
            <a:xfrm>
              <a:off x="3979" y="2499"/>
              <a:ext cx="87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12"/>
                </a:cxn>
              </a:cxnLst>
              <a:rect l="0" t="0" r="r" b="b"/>
              <a:pathLst>
                <a:path w="35" h="13">
                  <a:moveTo>
                    <a:pt x="0" y="0"/>
                  </a:moveTo>
                  <a:cubicBezTo>
                    <a:pt x="8" y="5"/>
                    <a:pt x="27" y="13"/>
                    <a:pt x="35" y="1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8" name="Freeform 1957"/>
            <p:cNvSpPr>
              <a:spLocks/>
            </p:cNvSpPr>
            <p:nvPr/>
          </p:nvSpPr>
          <p:spPr bwMode="auto">
            <a:xfrm>
              <a:off x="4139" y="2581"/>
              <a:ext cx="65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" y="8"/>
                </a:cxn>
              </a:cxnLst>
              <a:rect l="0" t="0" r="r" b="b"/>
              <a:pathLst>
                <a:path w="26" h="11">
                  <a:moveTo>
                    <a:pt x="0" y="0"/>
                  </a:moveTo>
                  <a:cubicBezTo>
                    <a:pt x="10" y="4"/>
                    <a:pt x="20" y="11"/>
                    <a:pt x="26" y="8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59" name="Freeform 1958"/>
            <p:cNvSpPr>
              <a:spLocks/>
            </p:cNvSpPr>
            <p:nvPr/>
          </p:nvSpPr>
          <p:spPr bwMode="auto">
            <a:xfrm>
              <a:off x="3951" y="2581"/>
              <a:ext cx="60" cy="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17"/>
                </a:cxn>
              </a:cxnLst>
              <a:rect l="0" t="0" r="r" b="b"/>
              <a:pathLst>
                <a:path w="24" h="17">
                  <a:moveTo>
                    <a:pt x="0" y="0"/>
                  </a:moveTo>
                  <a:cubicBezTo>
                    <a:pt x="5" y="10"/>
                    <a:pt x="17" y="15"/>
                    <a:pt x="24" y="17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0" name="Freeform 1959"/>
            <p:cNvSpPr>
              <a:spLocks/>
            </p:cNvSpPr>
            <p:nvPr/>
          </p:nvSpPr>
          <p:spPr bwMode="auto">
            <a:xfrm>
              <a:off x="3981" y="2840"/>
              <a:ext cx="33" cy="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24"/>
                </a:cxn>
              </a:cxnLst>
              <a:rect l="0" t="0" r="r" b="b"/>
              <a:pathLst>
                <a:path w="13" h="24">
                  <a:moveTo>
                    <a:pt x="0" y="0"/>
                  </a:moveTo>
                  <a:cubicBezTo>
                    <a:pt x="5" y="9"/>
                    <a:pt x="11" y="15"/>
                    <a:pt x="13" y="2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1" name="Freeform 1960"/>
            <p:cNvSpPr>
              <a:spLocks/>
            </p:cNvSpPr>
            <p:nvPr/>
          </p:nvSpPr>
          <p:spPr bwMode="auto">
            <a:xfrm>
              <a:off x="4071" y="2733"/>
              <a:ext cx="40" cy="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14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cubicBezTo>
                    <a:pt x="8" y="5"/>
                    <a:pt x="16" y="14"/>
                    <a:pt x="16" y="1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2" name="Freeform 1961"/>
            <p:cNvSpPr>
              <a:spLocks/>
            </p:cNvSpPr>
            <p:nvPr/>
          </p:nvSpPr>
          <p:spPr bwMode="auto">
            <a:xfrm>
              <a:off x="3876" y="2968"/>
              <a:ext cx="10" cy="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6"/>
                </a:cxn>
              </a:cxnLst>
              <a:rect l="0" t="0" r="r" b="b"/>
              <a:pathLst>
                <a:path w="4" h="26">
                  <a:moveTo>
                    <a:pt x="0" y="0"/>
                  </a:moveTo>
                  <a:cubicBezTo>
                    <a:pt x="4" y="8"/>
                    <a:pt x="4" y="22"/>
                    <a:pt x="2" y="2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3" name="Freeform 1962"/>
            <p:cNvSpPr>
              <a:spLocks/>
            </p:cNvSpPr>
            <p:nvPr/>
          </p:nvSpPr>
          <p:spPr bwMode="auto">
            <a:xfrm>
              <a:off x="3464" y="2968"/>
              <a:ext cx="60" cy="37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4" y="0"/>
                </a:cxn>
              </a:cxnLst>
              <a:rect l="0" t="0" r="r" b="b"/>
              <a:pathLst>
                <a:path w="24" h="14">
                  <a:moveTo>
                    <a:pt x="0" y="14"/>
                  </a:moveTo>
                  <a:cubicBezTo>
                    <a:pt x="8" y="5"/>
                    <a:pt x="11" y="1"/>
                    <a:pt x="24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4" name="Freeform 1963"/>
            <p:cNvSpPr>
              <a:spLocks/>
            </p:cNvSpPr>
            <p:nvPr/>
          </p:nvSpPr>
          <p:spPr bwMode="auto">
            <a:xfrm>
              <a:off x="2541" y="1501"/>
              <a:ext cx="68" cy="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18"/>
                </a:cxn>
              </a:cxnLst>
              <a:rect l="0" t="0" r="r" b="b"/>
              <a:pathLst>
                <a:path w="27" h="18">
                  <a:moveTo>
                    <a:pt x="0" y="0"/>
                  </a:moveTo>
                  <a:cubicBezTo>
                    <a:pt x="6" y="13"/>
                    <a:pt x="17" y="17"/>
                    <a:pt x="27" y="18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5" name="Freeform 1964"/>
            <p:cNvSpPr>
              <a:spLocks/>
            </p:cNvSpPr>
            <p:nvPr/>
          </p:nvSpPr>
          <p:spPr bwMode="auto">
            <a:xfrm>
              <a:off x="2586" y="1523"/>
              <a:ext cx="403" cy="1261"/>
            </a:xfrm>
            <a:custGeom>
              <a:avLst/>
              <a:gdLst/>
              <a:ahLst/>
              <a:cxnLst>
                <a:cxn ang="0">
                  <a:pos x="160" y="463"/>
                </a:cxn>
                <a:cxn ang="0">
                  <a:pos x="154" y="459"/>
                </a:cxn>
                <a:cxn ang="0">
                  <a:pos x="157" y="453"/>
                </a:cxn>
                <a:cxn ang="0">
                  <a:pos x="125" y="453"/>
                </a:cxn>
                <a:cxn ang="0">
                  <a:pos x="72" y="415"/>
                </a:cxn>
                <a:cxn ang="0">
                  <a:pos x="44" y="381"/>
                </a:cxn>
                <a:cxn ang="0">
                  <a:pos x="24" y="337"/>
                </a:cxn>
                <a:cxn ang="0">
                  <a:pos x="18" y="304"/>
                </a:cxn>
                <a:cxn ang="0">
                  <a:pos x="17" y="268"/>
                </a:cxn>
                <a:cxn ang="0">
                  <a:pos x="20" y="243"/>
                </a:cxn>
                <a:cxn ang="0">
                  <a:pos x="26" y="213"/>
                </a:cxn>
                <a:cxn ang="0">
                  <a:pos x="31" y="200"/>
                </a:cxn>
                <a:cxn ang="0">
                  <a:pos x="37" y="164"/>
                </a:cxn>
                <a:cxn ang="0">
                  <a:pos x="39" y="141"/>
                </a:cxn>
                <a:cxn ang="0">
                  <a:pos x="43" y="113"/>
                </a:cxn>
                <a:cxn ang="0">
                  <a:pos x="41" y="76"/>
                </a:cxn>
                <a:cxn ang="0">
                  <a:pos x="43" y="34"/>
                </a:cxn>
                <a:cxn ang="0">
                  <a:pos x="40" y="8"/>
                </a:cxn>
                <a:cxn ang="0">
                  <a:pos x="22" y="0"/>
                </a:cxn>
                <a:cxn ang="0">
                  <a:pos x="28" y="14"/>
                </a:cxn>
                <a:cxn ang="0">
                  <a:pos x="30" y="49"/>
                </a:cxn>
                <a:cxn ang="0">
                  <a:pos x="27" y="72"/>
                </a:cxn>
                <a:cxn ang="0">
                  <a:pos x="27" y="98"/>
                </a:cxn>
                <a:cxn ang="0">
                  <a:pos x="26" y="114"/>
                </a:cxn>
                <a:cxn ang="0">
                  <a:pos x="22" y="139"/>
                </a:cxn>
                <a:cxn ang="0">
                  <a:pos x="21" y="177"/>
                </a:cxn>
                <a:cxn ang="0">
                  <a:pos x="13" y="202"/>
                </a:cxn>
                <a:cxn ang="0">
                  <a:pos x="12" y="226"/>
                </a:cxn>
                <a:cxn ang="0">
                  <a:pos x="9" y="248"/>
                </a:cxn>
                <a:cxn ang="0">
                  <a:pos x="5" y="279"/>
                </a:cxn>
                <a:cxn ang="0">
                  <a:pos x="1" y="309"/>
                </a:cxn>
                <a:cxn ang="0">
                  <a:pos x="6" y="323"/>
                </a:cxn>
                <a:cxn ang="0">
                  <a:pos x="16" y="358"/>
                </a:cxn>
                <a:cxn ang="0">
                  <a:pos x="35" y="390"/>
                </a:cxn>
                <a:cxn ang="0">
                  <a:pos x="51" y="416"/>
                </a:cxn>
                <a:cxn ang="0">
                  <a:pos x="67" y="431"/>
                </a:cxn>
                <a:cxn ang="0">
                  <a:pos x="81" y="446"/>
                </a:cxn>
                <a:cxn ang="0">
                  <a:pos x="151" y="469"/>
                </a:cxn>
                <a:cxn ang="0">
                  <a:pos x="161" y="463"/>
                </a:cxn>
                <a:cxn ang="0">
                  <a:pos x="160" y="463"/>
                </a:cxn>
              </a:cxnLst>
              <a:rect l="0" t="0" r="r" b="b"/>
              <a:pathLst>
                <a:path w="161" h="473">
                  <a:moveTo>
                    <a:pt x="160" y="463"/>
                  </a:moveTo>
                  <a:cubicBezTo>
                    <a:pt x="157" y="464"/>
                    <a:pt x="154" y="462"/>
                    <a:pt x="154" y="459"/>
                  </a:cubicBezTo>
                  <a:cubicBezTo>
                    <a:pt x="153" y="456"/>
                    <a:pt x="154" y="453"/>
                    <a:pt x="157" y="453"/>
                  </a:cubicBezTo>
                  <a:cubicBezTo>
                    <a:pt x="157" y="453"/>
                    <a:pt x="140" y="458"/>
                    <a:pt x="125" y="453"/>
                  </a:cubicBezTo>
                  <a:cubicBezTo>
                    <a:pt x="110" y="448"/>
                    <a:pt x="79" y="422"/>
                    <a:pt x="72" y="415"/>
                  </a:cubicBezTo>
                  <a:cubicBezTo>
                    <a:pt x="65" y="408"/>
                    <a:pt x="52" y="385"/>
                    <a:pt x="44" y="381"/>
                  </a:cubicBezTo>
                  <a:cubicBezTo>
                    <a:pt x="35" y="378"/>
                    <a:pt x="22" y="346"/>
                    <a:pt x="24" y="337"/>
                  </a:cubicBezTo>
                  <a:cubicBezTo>
                    <a:pt x="25" y="329"/>
                    <a:pt x="22" y="310"/>
                    <a:pt x="18" y="304"/>
                  </a:cubicBezTo>
                  <a:cubicBezTo>
                    <a:pt x="15" y="297"/>
                    <a:pt x="13" y="273"/>
                    <a:pt x="17" y="268"/>
                  </a:cubicBezTo>
                  <a:cubicBezTo>
                    <a:pt x="21" y="262"/>
                    <a:pt x="21" y="248"/>
                    <a:pt x="20" y="243"/>
                  </a:cubicBezTo>
                  <a:cubicBezTo>
                    <a:pt x="20" y="237"/>
                    <a:pt x="24" y="217"/>
                    <a:pt x="26" y="213"/>
                  </a:cubicBezTo>
                  <a:cubicBezTo>
                    <a:pt x="28" y="209"/>
                    <a:pt x="31" y="207"/>
                    <a:pt x="31" y="200"/>
                  </a:cubicBezTo>
                  <a:cubicBezTo>
                    <a:pt x="31" y="192"/>
                    <a:pt x="29" y="172"/>
                    <a:pt x="37" y="164"/>
                  </a:cubicBezTo>
                  <a:cubicBezTo>
                    <a:pt x="44" y="155"/>
                    <a:pt x="40" y="149"/>
                    <a:pt x="39" y="141"/>
                  </a:cubicBezTo>
                  <a:cubicBezTo>
                    <a:pt x="37" y="133"/>
                    <a:pt x="39" y="125"/>
                    <a:pt x="43" y="113"/>
                  </a:cubicBezTo>
                  <a:cubicBezTo>
                    <a:pt x="47" y="102"/>
                    <a:pt x="37" y="89"/>
                    <a:pt x="41" y="76"/>
                  </a:cubicBezTo>
                  <a:cubicBezTo>
                    <a:pt x="44" y="62"/>
                    <a:pt x="44" y="45"/>
                    <a:pt x="43" y="34"/>
                  </a:cubicBezTo>
                  <a:cubicBezTo>
                    <a:pt x="42" y="27"/>
                    <a:pt x="41" y="15"/>
                    <a:pt x="40" y="8"/>
                  </a:cubicBezTo>
                  <a:cubicBezTo>
                    <a:pt x="34" y="7"/>
                    <a:pt x="28" y="4"/>
                    <a:pt x="22" y="0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24"/>
                    <a:pt x="30" y="37"/>
                    <a:pt x="30" y="49"/>
                  </a:cubicBezTo>
                  <a:cubicBezTo>
                    <a:pt x="30" y="57"/>
                    <a:pt x="27" y="66"/>
                    <a:pt x="27" y="72"/>
                  </a:cubicBezTo>
                  <a:cubicBezTo>
                    <a:pt x="26" y="80"/>
                    <a:pt x="27" y="89"/>
                    <a:pt x="27" y="98"/>
                  </a:cubicBezTo>
                  <a:cubicBezTo>
                    <a:pt x="26" y="105"/>
                    <a:pt x="26" y="111"/>
                    <a:pt x="26" y="114"/>
                  </a:cubicBezTo>
                  <a:cubicBezTo>
                    <a:pt x="26" y="117"/>
                    <a:pt x="23" y="128"/>
                    <a:pt x="22" y="139"/>
                  </a:cubicBezTo>
                  <a:cubicBezTo>
                    <a:pt x="21" y="154"/>
                    <a:pt x="23" y="170"/>
                    <a:pt x="21" y="177"/>
                  </a:cubicBezTo>
                  <a:cubicBezTo>
                    <a:pt x="20" y="181"/>
                    <a:pt x="14" y="192"/>
                    <a:pt x="13" y="202"/>
                  </a:cubicBezTo>
                  <a:cubicBezTo>
                    <a:pt x="11" y="210"/>
                    <a:pt x="14" y="218"/>
                    <a:pt x="12" y="226"/>
                  </a:cubicBezTo>
                  <a:cubicBezTo>
                    <a:pt x="11" y="235"/>
                    <a:pt x="9" y="243"/>
                    <a:pt x="9" y="248"/>
                  </a:cubicBezTo>
                  <a:cubicBezTo>
                    <a:pt x="8" y="254"/>
                    <a:pt x="6" y="267"/>
                    <a:pt x="5" y="279"/>
                  </a:cubicBezTo>
                  <a:cubicBezTo>
                    <a:pt x="4" y="292"/>
                    <a:pt x="0" y="303"/>
                    <a:pt x="1" y="309"/>
                  </a:cubicBezTo>
                  <a:cubicBezTo>
                    <a:pt x="2" y="313"/>
                    <a:pt x="6" y="319"/>
                    <a:pt x="6" y="323"/>
                  </a:cubicBezTo>
                  <a:cubicBezTo>
                    <a:pt x="8" y="335"/>
                    <a:pt x="10" y="348"/>
                    <a:pt x="16" y="358"/>
                  </a:cubicBezTo>
                  <a:cubicBezTo>
                    <a:pt x="24" y="371"/>
                    <a:pt x="28" y="385"/>
                    <a:pt x="35" y="390"/>
                  </a:cubicBezTo>
                  <a:cubicBezTo>
                    <a:pt x="39" y="392"/>
                    <a:pt x="43" y="405"/>
                    <a:pt x="51" y="416"/>
                  </a:cubicBezTo>
                  <a:cubicBezTo>
                    <a:pt x="56" y="422"/>
                    <a:pt x="62" y="424"/>
                    <a:pt x="67" y="431"/>
                  </a:cubicBezTo>
                  <a:cubicBezTo>
                    <a:pt x="72" y="437"/>
                    <a:pt x="77" y="442"/>
                    <a:pt x="81" y="446"/>
                  </a:cubicBezTo>
                  <a:cubicBezTo>
                    <a:pt x="99" y="463"/>
                    <a:pt x="137" y="473"/>
                    <a:pt x="151" y="469"/>
                  </a:cubicBezTo>
                  <a:cubicBezTo>
                    <a:pt x="159" y="468"/>
                    <a:pt x="161" y="465"/>
                    <a:pt x="161" y="463"/>
                  </a:cubicBezTo>
                  <a:cubicBezTo>
                    <a:pt x="161" y="463"/>
                    <a:pt x="160" y="463"/>
                    <a:pt x="160" y="463"/>
                  </a:cubicBezTo>
                  <a:close/>
                </a:path>
              </a:pathLst>
            </a:custGeom>
            <a:noFill/>
            <a:ln w="3175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6" name="Freeform 1965"/>
            <p:cNvSpPr>
              <a:spLocks/>
            </p:cNvSpPr>
            <p:nvPr/>
          </p:nvSpPr>
          <p:spPr bwMode="auto">
            <a:xfrm>
              <a:off x="3769" y="2776"/>
              <a:ext cx="17" cy="5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22"/>
                </a:cxn>
              </a:cxnLst>
              <a:rect l="0" t="0" r="r" b="b"/>
              <a:pathLst>
                <a:path w="7" h="22">
                  <a:moveTo>
                    <a:pt x="7" y="0"/>
                  </a:moveTo>
                  <a:cubicBezTo>
                    <a:pt x="0" y="6"/>
                    <a:pt x="7" y="22"/>
                    <a:pt x="7" y="22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7" name="Freeform 1966"/>
            <p:cNvSpPr>
              <a:spLocks/>
            </p:cNvSpPr>
            <p:nvPr/>
          </p:nvSpPr>
          <p:spPr bwMode="auto">
            <a:xfrm>
              <a:off x="3236" y="3045"/>
              <a:ext cx="33" cy="5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20"/>
                </a:cxn>
              </a:cxnLst>
              <a:rect l="0" t="0" r="r" b="b"/>
              <a:pathLst>
                <a:path w="13" h="20">
                  <a:moveTo>
                    <a:pt x="0" y="0"/>
                  </a:moveTo>
                  <a:cubicBezTo>
                    <a:pt x="5" y="12"/>
                    <a:pt x="13" y="20"/>
                    <a:pt x="13" y="2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8" name="Freeform 1967"/>
            <p:cNvSpPr>
              <a:spLocks/>
            </p:cNvSpPr>
            <p:nvPr/>
          </p:nvSpPr>
          <p:spPr bwMode="auto">
            <a:xfrm>
              <a:off x="3936" y="2648"/>
              <a:ext cx="28" cy="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15"/>
                </a:cxn>
              </a:cxnLst>
              <a:rect l="0" t="0" r="r" b="b"/>
              <a:pathLst>
                <a:path w="11" h="15">
                  <a:moveTo>
                    <a:pt x="0" y="0"/>
                  </a:moveTo>
                  <a:cubicBezTo>
                    <a:pt x="2" y="6"/>
                    <a:pt x="5" y="12"/>
                    <a:pt x="11" y="1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69" name="Freeform 1968"/>
            <p:cNvSpPr>
              <a:spLocks/>
            </p:cNvSpPr>
            <p:nvPr/>
          </p:nvSpPr>
          <p:spPr bwMode="auto">
            <a:xfrm>
              <a:off x="3374" y="1147"/>
              <a:ext cx="765" cy="1717"/>
            </a:xfrm>
            <a:custGeom>
              <a:avLst/>
              <a:gdLst/>
              <a:ahLst/>
              <a:cxnLst>
                <a:cxn ang="0">
                  <a:pos x="0" y="577"/>
                </a:cxn>
                <a:cxn ang="0">
                  <a:pos x="62" y="591"/>
                </a:cxn>
                <a:cxn ang="0">
                  <a:pos x="105" y="613"/>
                </a:cxn>
                <a:cxn ang="0">
                  <a:pos x="140" y="634"/>
                </a:cxn>
                <a:cxn ang="0">
                  <a:pos x="230" y="610"/>
                </a:cxn>
                <a:cxn ang="0">
                  <a:pos x="260" y="590"/>
                </a:cxn>
                <a:cxn ang="0">
                  <a:pos x="277" y="558"/>
                </a:cxn>
                <a:cxn ang="0">
                  <a:pos x="289" y="510"/>
                </a:cxn>
                <a:cxn ang="0">
                  <a:pos x="287" y="462"/>
                </a:cxn>
                <a:cxn ang="0">
                  <a:pos x="281" y="420"/>
                </a:cxn>
                <a:cxn ang="0">
                  <a:pos x="266" y="384"/>
                </a:cxn>
                <a:cxn ang="0">
                  <a:pos x="254" y="340"/>
                </a:cxn>
                <a:cxn ang="0">
                  <a:pos x="253" y="295"/>
                </a:cxn>
                <a:cxn ang="0">
                  <a:pos x="246" y="246"/>
                </a:cxn>
                <a:cxn ang="0">
                  <a:pos x="240" y="202"/>
                </a:cxn>
                <a:cxn ang="0">
                  <a:pos x="240" y="162"/>
                </a:cxn>
                <a:cxn ang="0">
                  <a:pos x="246" y="131"/>
                </a:cxn>
                <a:cxn ang="0">
                  <a:pos x="250" y="90"/>
                </a:cxn>
                <a:cxn ang="0">
                  <a:pos x="252" y="41"/>
                </a:cxn>
                <a:cxn ang="0">
                  <a:pos x="252" y="41"/>
                </a:cxn>
                <a:cxn ang="0">
                  <a:pos x="252" y="35"/>
                </a:cxn>
                <a:cxn ang="0">
                  <a:pos x="256" y="1"/>
                </a:cxn>
                <a:cxn ang="0">
                  <a:pos x="256" y="1"/>
                </a:cxn>
                <a:cxn ang="0">
                  <a:pos x="256" y="1"/>
                </a:cxn>
                <a:cxn ang="0">
                  <a:pos x="262" y="28"/>
                </a:cxn>
                <a:cxn ang="0">
                  <a:pos x="263" y="62"/>
                </a:cxn>
                <a:cxn ang="0">
                  <a:pos x="262" y="93"/>
                </a:cxn>
                <a:cxn ang="0">
                  <a:pos x="260" y="122"/>
                </a:cxn>
                <a:cxn ang="0">
                  <a:pos x="258" y="135"/>
                </a:cxn>
                <a:cxn ang="0">
                  <a:pos x="258" y="155"/>
                </a:cxn>
                <a:cxn ang="0">
                  <a:pos x="251" y="181"/>
                </a:cxn>
                <a:cxn ang="0">
                  <a:pos x="254" y="201"/>
                </a:cxn>
                <a:cxn ang="0">
                  <a:pos x="258" y="220"/>
                </a:cxn>
                <a:cxn ang="0">
                  <a:pos x="261" y="245"/>
                </a:cxn>
                <a:cxn ang="0">
                  <a:pos x="262" y="274"/>
                </a:cxn>
                <a:cxn ang="0">
                  <a:pos x="266" y="301"/>
                </a:cxn>
                <a:cxn ang="0">
                  <a:pos x="270" y="325"/>
                </a:cxn>
                <a:cxn ang="0">
                  <a:pos x="272" y="347"/>
                </a:cxn>
                <a:cxn ang="0">
                  <a:pos x="278" y="367"/>
                </a:cxn>
                <a:cxn ang="0">
                  <a:pos x="287" y="384"/>
                </a:cxn>
                <a:cxn ang="0">
                  <a:pos x="288" y="404"/>
                </a:cxn>
                <a:cxn ang="0">
                  <a:pos x="296" y="425"/>
                </a:cxn>
                <a:cxn ang="0">
                  <a:pos x="302" y="464"/>
                </a:cxn>
                <a:cxn ang="0">
                  <a:pos x="305" y="490"/>
                </a:cxn>
                <a:cxn ang="0">
                  <a:pos x="301" y="530"/>
                </a:cxn>
                <a:cxn ang="0">
                  <a:pos x="285" y="564"/>
                </a:cxn>
                <a:cxn ang="0">
                  <a:pos x="265" y="599"/>
                </a:cxn>
                <a:cxn ang="0">
                  <a:pos x="235" y="618"/>
                </a:cxn>
                <a:cxn ang="0">
                  <a:pos x="193" y="638"/>
                </a:cxn>
                <a:cxn ang="0">
                  <a:pos x="149" y="643"/>
                </a:cxn>
                <a:cxn ang="0">
                  <a:pos x="114" y="632"/>
                </a:cxn>
                <a:cxn ang="0">
                  <a:pos x="86" y="619"/>
                </a:cxn>
                <a:cxn ang="0">
                  <a:pos x="51" y="594"/>
                </a:cxn>
                <a:cxn ang="0">
                  <a:pos x="0" y="577"/>
                </a:cxn>
              </a:cxnLst>
              <a:rect l="0" t="0" r="r" b="b"/>
              <a:pathLst>
                <a:path w="306" h="644">
                  <a:moveTo>
                    <a:pt x="0" y="577"/>
                  </a:moveTo>
                  <a:cubicBezTo>
                    <a:pt x="25" y="572"/>
                    <a:pt x="46" y="581"/>
                    <a:pt x="62" y="591"/>
                  </a:cubicBezTo>
                  <a:cubicBezTo>
                    <a:pt x="78" y="602"/>
                    <a:pt x="90" y="609"/>
                    <a:pt x="105" y="613"/>
                  </a:cubicBezTo>
                  <a:cubicBezTo>
                    <a:pt x="120" y="618"/>
                    <a:pt x="122" y="630"/>
                    <a:pt x="140" y="634"/>
                  </a:cubicBezTo>
                  <a:cubicBezTo>
                    <a:pt x="202" y="640"/>
                    <a:pt x="219" y="621"/>
                    <a:pt x="230" y="610"/>
                  </a:cubicBezTo>
                  <a:cubicBezTo>
                    <a:pt x="242" y="600"/>
                    <a:pt x="251" y="602"/>
                    <a:pt x="260" y="590"/>
                  </a:cubicBezTo>
                  <a:cubicBezTo>
                    <a:pt x="268" y="578"/>
                    <a:pt x="270" y="569"/>
                    <a:pt x="277" y="558"/>
                  </a:cubicBezTo>
                  <a:cubicBezTo>
                    <a:pt x="284" y="546"/>
                    <a:pt x="285" y="524"/>
                    <a:pt x="289" y="510"/>
                  </a:cubicBezTo>
                  <a:cubicBezTo>
                    <a:pt x="293" y="496"/>
                    <a:pt x="288" y="474"/>
                    <a:pt x="287" y="462"/>
                  </a:cubicBezTo>
                  <a:cubicBezTo>
                    <a:pt x="286" y="449"/>
                    <a:pt x="284" y="432"/>
                    <a:pt x="281" y="420"/>
                  </a:cubicBezTo>
                  <a:cubicBezTo>
                    <a:pt x="277" y="408"/>
                    <a:pt x="270" y="397"/>
                    <a:pt x="266" y="384"/>
                  </a:cubicBezTo>
                  <a:cubicBezTo>
                    <a:pt x="262" y="371"/>
                    <a:pt x="258" y="352"/>
                    <a:pt x="254" y="340"/>
                  </a:cubicBezTo>
                  <a:cubicBezTo>
                    <a:pt x="251" y="328"/>
                    <a:pt x="255" y="307"/>
                    <a:pt x="253" y="295"/>
                  </a:cubicBezTo>
                  <a:cubicBezTo>
                    <a:pt x="251" y="283"/>
                    <a:pt x="246" y="259"/>
                    <a:pt x="246" y="246"/>
                  </a:cubicBezTo>
                  <a:cubicBezTo>
                    <a:pt x="246" y="233"/>
                    <a:pt x="239" y="211"/>
                    <a:pt x="240" y="202"/>
                  </a:cubicBezTo>
                  <a:cubicBezTo>
                    <a:pt x="241" y="193"/>
                    <a:pt x="238" y="175"/>
                    <a:pt x="240" y="162"/>
                  </a:cubicBezTo>
                  <a:cubicBezTo>
                    <a:pt x="241" y="149"/>
                    <a:pt x="245" y="138"/>
                    <a:pt x="246" y="131"/>
                  </a:cubicBezTo>
                  <a:cubicBezTo>
                    <a:pt x="246" y="124"/>
                    <a:pt x="249" y="99"/>
                    <a:pt x="250" y="90"/>
                  </a:cubicBezTo>
                  <a:cubicBezTo>
                    <a:pt x="251" y="80"/>
                    <a:pt x="256" y="52"/>
                    <a:pt x="252" y="41"/>
                  </a:cubicBezTo>
                  <a:cubicBezTo>
                    <a:pt x="252" y="41"/>
                    <a:pt x="252" y="41"/>
                    <a:pt x="252" y="41"/>
                  </a:cubicBezTo>
                  <a:cubicBezTo>
                    <a:pt x="252" y="39"/>
                    <a:pt x="252" y="36"/>
                    <a:pt x="252" y="35"/>
                  </a:cubicBezTo>
                  <a:cubicBezTo>
                    <a:pt x="259" y="31"/>
                    <a:pt x="258" y="6"/>
                    <a:pt x="256" y="1"/>
                  </a:cubicBezTo>
                  <a:cubicBezTo>
                    <a:pt x="258" y="0"/>
                    <a:pt x="254" y="3"/>
                    <a:pt x="256" y="1"/>
                  </a:cubicBezTo>
                  <a:cubicBezTo>
                    <a:pt x="256" y="1"/>
                    <a:pt x="256" y="1"/>
                    <a:pt x="256" y="1"/>
                  </a:cubicBezTo>
                  <a:cubicBezTo>
                    <a:pt x="256" y="1"/>
                    <a:pt x="262" y="22"/>
                    <a:pt x="262" y="28"/>
                  </a:cubicBezTo>
                  <a:cubicBezTo>
                    <a:pt x="261" y="33"/>
                    <a:pt x="263" y="53"/>
                    <a:pt x="263" y="62"/>
                  </a:cubicBezTo>
                  <a:cubicBezTo>
                    <a:pt x="262" y="70"/>
                    <a:pt x="264" y="88"/>
                    <a:pt x="262" y="93"/>
                  </a:cubicBezTo>
                  <a:cubicBezTo>
                    <a:pt x="260" y="98"/>
                    <a:pt x="261" y="116"/>
                    <a:pt x="260" y="122"/>
                  </a:cubicBezTo>
                  <a:cubicBezTo>
                    <a:pt x="259" y="129"/>
                    <a:pt x="258" y="133"/>
                    <a:pt x="258" y="135"/>
                  </a:cubicBezTo>
                  <a:cubicBezTo>
                    <a:pt x="258" y="137"/>
                    <a:pt x="260" y="146"/>
                    <a:pt x="258" y="155"/>
                  </a:cubicBezTo>
                  <a:cubicBezTo>
                    <a:pt x="257" y="164"/>
                    <a:pt x="251" y="176"/>
                    <a:pt x="251" y="181"/>
                  </a:cubicBezTo>
                  <a:cubicBezTo>
                    <a:pt x="251" y="186"/>
                    <a:pt x="254" y="196"/>
                    <a:pt x="254" y="201"/>
                  </a:cubicBezTo>
                  <a:cubicBezTo>
                    <a:pt x="254" y="206"/>
                    <a:pt x="258" y="215"/>
                    <a:pt x="258" y="220"/>
                  </a:cubicBezTo>
                  <a:cubicBezTo>
                    <a:pt x="258" y="225"/>
                    <a:pt x="261" y="238"/>
                    <a:pt x="261" y="245"/>
                  </a:cubicBezTo>
                  <a:cubicBezTo>
                    <a:pt x="261" y="254"/>
                    <a:pt x="262" y="265"/>
                    <a:pt x="262" y="274"/>
                  </a:cubicBezTo>
                  <a:cubicBezTo>
                    <a:pt x="262" y="282"/>
                    <a:pt x="265" y="293"/>
                    <a:pt x="266" y="301"/>
                  </a:cubicBezTo>
                  <a:cubicBezTo>
                    <a:pt x="267" y="309"/>
                    <a:pt x="269" y="318"/>
                    <a:pt x="270" y="325"/>
                  </a:cubicBezTo>
                  <a:cubicBezTo>
                    <a:pt x="271" y="331"/>
                    <a:pt x="270" y="336"/>
                    <a:pt x="272" y="347"/>
                  </a:cubicBezTo>
                  <a:cubicBezTo>
                    <a:pt x="274" y="357"/>
                    <a:pt x="277" y="363"/>
                    <a:pt x="278" y="367"/>
                  </a:cubicBezTo>
                  <a:cubicBezTo>
                    <a:pt x="279" y="372"/>
                    <a:pt x="284" y="374"/>
                    <a:pt x="287" y="384"/>
                  </a:cubicBezTo>
                  <a:cubicBezTo>
                    <a:pt x="289" y="395"/>
                    <a:pt x="286" y="398"/>
                    <a:pt x="288" y="404"/>
                  </a:cubicBezTo>
                  <a:cubicBezTo>
                    <a:pt x="290" y="410"/>
                    <a:pt x="294" y="417"/>
                    <a:pt x="296" y="425"/>
                  </a:cubicBezTo>
                  <a:cubicBezTo>
                    <a:pt x="298" y="433"/>
                    <a:pt x="302" y="457"/>
                    <a:pt x="302" y="464"/>
                  </a:cubicBezTo>
                  <a:cubicBezTo>
                    <a:pt x="303" y="471"/>
                    <a:pt x="306" y="482"/>
                    <a:pt x="305" y="490"/>
                  </a:cubicBezTo>
                  <a:cubicBezTo>
                    <a:pt x="305" y="499"/>
                    <a:pt x="304" y="517"/>
                    <a:pt x="301" y="530"/>
                  </a:cubicBezTo>
                  <a:cubicBezTo>
                    <a:pt x="298" y="543"/>
                    <a:pt x="289" y="556"/>
                    <a:pt x="285" y="564"/>
                  </a:cubicBezTo>
                  <a:cubicBezTo>
                    <a:pt x="281" y="572"/>
                    <a:pt x="274" y="592"/>
                    <a:pt x="265" y="599"/>
                  </a:cubicBezTo>
                  <a:cubicBezTo>
                    <a:pt x="256" y="605"/>
                    <a:pt x="241" y="609"/>
                    <a:pt x="235" y="618"/>
                  </a:cubicBezTo>
                  <a:cubicBezTo>
                    <a:pt x="223" y="632"/>
                    <a:pt x="204" y="632"/>
                    <a:pt x="193" y="638"/>
                  </a:cubicBezTo>
                  <a:cubicBezTo>
                    <a:pt x="183" y="643"/>
                    <a:pt x="167" y="643"/>
                    <a:pt x="149" y="643"/>
                  </a:cubicBezTo>
                  <a:cubicBezTo>
                    <a:pt x="131" y="643"/>
                    <a:pt x="122" y="644"/>
                    <a:pt x="114" y="632"/>
                  </a:cubicBezTo>
                  <a:cubicBezTo>
                    <a:pt x="106" y="621"/>
                    <a:pt x="95" y="629"/>
                    <a:pt x="86" y="619"/>
                  </a:cubicBezTo>
                  <a:cubicBezTo>
                    <a:pt x="77" y="609"/>
                    <a:pt x="65" y="606"/>
                    <a:pt x="51" y="594"/>
                  </a:cubicBezTo>
                  <a:cubicBezTo>
                    <a:pt x="37" y="583"/>
                    <a:pt x="13" y="577"/>
                    <a:pt x="0" y="577"/>
                  </a:cubicBezTo>
                  <a:close/>
                </a:path>
              </a:pathLst>
            </a:custGeom>
            <a:noFill/>
            <a:ln w="3175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0" name="Freeform 1969"/>
            <p:cNvSpPr>
              <a:spLocks/>
            </p:cNvSpPr>
            <p:nvPr/>
          </p:nvSpPr>
          <p:spPr bwMode="auto">
            <a:xfrm>
              <a:off x="3876" y="2739"/>
              <a:ext cx="18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3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cubicBezTo>
                    <a:pt x="0" y="6"/>
                    <a:pt x="5" y="9"/>
                    <a:pt x="7" y="13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1" name="Freeform 1970"/>
            <p:cNvSpPr>
              <a:spLocks/>
            </p:cNvSpPr>
            <p:nvPr/>
          </p:nvSpPr>
          <p:spPr bwMode="auto">
            <a:xfrm>
              <a:off x="3699" y="1312"/>
              <a:ext cx="60" cy="19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4" y="7"/>
                </a:cxn>
              </a:cxnLst>
              <a:rect l="0" t="0" r="r" b="b"/>
              <a:pathLst>
                <a:path w="24" h="7">
                  <a:moveTo>
                    <a:pt x="0" y="1"/>
                  </a:moveTo>
                  <a:cubicBezTo>
                    <a:pt x="11" y="0"/>
                    <a:pt x="21" y="4"/>
                    <a:pt x="24" y="7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2" name="Freeform 1971"/>
            <p:cNvSpPr>
              <a:spLocks/>
            </p:cNvSpPr>
            <p:nvPr/>
          </p:nvSpPr>
          <p:spPr bwMode="auto">
            <a:xfrm>
              <a:off x="3751" y="1219"/>
              <a:ext cx="65" cy="1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6" y="4"/>
                </a:cxn>
              </a:cxnLst>
              <a:rect l="0" t="0" r="r" b="b"/>
              <a:pathLst>
                <a:path w="26" h="5">
                  <a:moveTo>
                    <a:pt x="0" y="5"/>
                  </a:moveTo>
                  <a:cubicBezTo>
                    <a:pt x="16" y="0"/>
                    <a:pt x="26" y="4"/>
                    <a:pt x="26" y="4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3" name="Freeform 1972"/>
            <p:cNvSpPr>
              <a:spLocks/>
            </p:cNvSpPr>
            <p:nvPr/>
          </p:nvSpPr>
          <p:spPr bwMode="auto">
            <a:xfrm>
              <a:off x="3784" y="1139"/>
              <a:ext cx="60" cy="13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0" y="5"/>
                </a:cxn>
              </a:cxnLst>
              <a:rect l="0" t="0" r="r" b="b"/>
              <a:pathLst>
                <a:path w="24" h="5">
                  <a:moveTo>
                    <a:pt x="24" y="2"/>
                  </a:moveTo>
                  <a:cubicBezTo>
                    <a:pt x="24" y="2"/>
                    <a:pt x="16" y="0"/>
                    <a:pt x="0" y="5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4" name="Freeform 1973"/>
            <p:cNvSpPr>
              <a:spLocks/>
            </p:cNvSpPr>
            <p:nvPr/>
          </p:nvSpPr>
          <p:spPr bwMode="auto">
            <a:xfrm>
              <a:off x="3956" y="1376"/>
              <a:ext cx="18" cy="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cubicBezTo>
                    <a:pt x="4" y="0"/>
                    <a:pt x="7" y="0"/>
                    <a:pt x="7" y="0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5" name="Freeform 1974"/>
            <p:cNvSpPr>
              <a:spLocks/>
            </p:cNvSpPr>
            <p:nvPr/>
          </p:nvSpPr>
          <p:spPr bwMode="auto">
            <a:xfrm>
              <a:off x="3834" y="1507"/>
              <a:ext cx="15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6"/>
                </a:cxn>
              </a:cxnLst>
              <a:rect l="0" t="0" r="r" b="b"/>
              <a:pathLst>
                <a:path w="6" h="16">
                  <a:moveTo>
                    <a:pt x="0" y="0"/>
                  </a:moveTo>
                  <a:cubicBezTo>
                    <a:pt x="3" y="3"/>
                    <a:pt x="6" y="12"/>
                    <a:pt x="3" y="16"/>
                  </a:cubicBezTo>
                </a:path>
              </a:pathLst>
            </a:custGeom>
            <a:noFill/>
            <a:ln w="7938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6" name="Freeform 1975"/>
            <p:cNvSpPr>
              <a:spLocks/>
            </p:cNvSpPr>
            <p:nvPr/>
          </p:nvSpPr>
          <p:spPr bwMode="auto">
            <a:xfrm>
              <a:off x="2491" y="1003"/>
              <a:ext cx="1753" cy="2568"/>
            </a:xfrm>
            <a:custGeom>
              <a:avLst/>
              <a:gdLst/>
              <a:ahLst/>
              <a:cxnLst>
                <a:cxn ang="0">
                  <a:pos x="687" y="498"/>
                </a:cxn>
                <a:cxn ang="0">
                  <a:pos x="667" y="413"/>
                </a:cxn>
                <a:cxn ang="0">
                  <a:pos x="650" y="312"/>
                </a:cxn>
                <a:cxn ang="0">
                  <a:pos x="644" y="238"/>
                </a:cxn>
                <a:cxn ang="0">
                  <a:pos x="647" y="156"/>
                </a:cxn>
                <a:cxn ang="0">
                  <a:pos x="642" y="63"/>
                </a:cxn>
                <a:cxn ang="0">
                  <a:pos x="584" y="5"/>
                </a:cxn>
                <a:cxn ang="0">
                  <a:pos x="518" y="57"/>
                </a:cxn>
                <a:cxn ang="0">
                  <a:pos x="483" y="117"/>
                </a:cxn>
                <a:cxn ang="0">
                  <a:pos x="426" y="163"/>
                </a:cxn>
                <a:cxn ang="0">
                  <a:pos x="327" y="175"/>
                </a:cxn>
                <a:cxn ang="0">
                  <a:pos x="235" y="167"/>
                </a:cxn>
                <a:cxn ang="0">
                  <a:pos x="161" y="120"/>
                </a:cxn>
                <a:cxn ang="0">
                  <a:pos x="70" y="84"/>
                </a:cxn>
                <a:cxn ang="0">
                  <a:pos x="22" y="127"/>
                </a:cxn>
                <a:cxn ang="0">
                  <a:pos x="27" y="256"/>
                </a:cxn>
                <a:cxn ang="0">
                  <a:pos x="22" y="367"/>
                </a:cxn>
                <a:cxn ang="0">
                  <a:pos x="13" y="477"/>
                </a:cxn>
                <a:cxn ang="0">
                  <a:pos x="45" y="610"/>
                </a:cxn>
                <a:cxn ang="0">
                  <a:pos x="162" y="703"/>
                </a:cxn>
                <a:cxn ang="0">
                  <a:pos x="200" y="658"/>
                </a:cxn>
                <a:cxn ang="0">
                  <a:pos x="192" y="654"/>
                </a:cxn>
                <a:cxn ang="0">
                  <a:pos x="207" y="649"/>
                </a:cxn>
                <a:cxn ang="0">
                  <a:pos x="158" y="550"/>
                </a:cxn>
                <a:cxn ang="0">
                  <a:pos x="129" y="463"/>
                </a:cxn>
                <a:cxn ang="0">
                  <a:pos x="125" y="366"/>
                </a:cxn>
                <a:cxn ang="0">
                  <a:pos x="132" y="276"/>
                </a:cxn>
                <a:cxn ang="0">
                  <a:pos x="176" y="265"/>
                </a:cxn>
                <a:cxn ang="0">
                  <a:pos x="282" y="288"/>
                </a:cxn>
                <a:cxn ang="0">
                  <a:pos x="376" y="289"/>
                </a:cxn>
                <a:cxn ang="0">
                  <a:pos x="469" y="267"/>
                </a:cxn>
                <a:cxn ang="0">
                  <a:pos x="541" y="204"/>
                </a:cxn>
                <a:cxn ang="0">
                  <a:pos x="548" y="280"/>
                </a:cxn>
                <a:cxn ang="0">
                  <a:pos x="562" y="382"/>
                </a:cxn>
                <a:cxn ang="0">
                  <a:pos x="577" y="464"/>
                </a:cxn>
                <a:cxn ang="0">
                  <a:pos x="584" y="511"/>
                </a:cxn>
                <a:cxn ang="0">
                  <a:pos x="596" y="561"/>
                </a:cxn>
                <a:cxn ang="0">
                  <a:pos x="578" y="617"/>
                </a:cxn>
                <a:cxn ang="0">
                  <a:pos x="553" y="650"/>
                </a:cxn>
                <a:cxn ang="0">
                  <a:pos x="458" y="652"/>
                </a:cxn>
                <a:cxn ang="0">
                  <a:pos x="298" y="766"/>
                </a:cxn>
                <a:cxn ang="0">
                  <a:pos x="326" y="914"/>
                </a:cxn>
                <a:cxn ang="0">
                  <a:pos x="368" y="952"/>
                </a:cxn>
                <a:cxn ang="0">
                  <a:pos x="418" y="817"/>
                </a:cxn>
                <a:cxn ang="0">
                  <a:pos x="411" y="737"/>
                </a:cxn>
                <a:cxn ang="0">
                  <a:pos x="556" y="763"/>
                </a:cxn>
                <a:cxn ang="0">
                  <a:pos x="648" y="663"/>
                </a:cxn>
                <a:cxn ang="0">
                  <a:pos x="694" y="550"/>
                </a:cxn>
              </a:cxnLst>
              <a:rect l="0" t="0" r="r" b="b"/>
              <a:pathLst>
                <a:path w="701" h="963">
                  <a:moveTo>
                    <a:pt x="694" y="550"/>
                  </a:moveTo>
                  <a:cubicBezTo>
                    <a:pt x="699" y="541"/>
                    <a:pt x="697" y="507"/>
                    <a:pt x="687" y="498"/>
                  </a:cubicBezTo>
                  <a:cubicBezTo>
                    <a:pt x="692" y="492"/>
                    <a:pt x="688" y="457"/>
                    <a:pt x="674" y="453"/>
                  </a:cubicBezTo>
                  <a:cubicBezTo>
                    <a:pt x="678" y="450"/>
                    <a:pt x="680" y="422"/>
                    <a:pt x="667" y="413"/>
                  </a:cubicBezTo>
                  <a:cubicBezTo>
                    <a:pt x="670" y="401"/>
                    <a:pt x="664" y="366"/>
                    <a:pt x="655" y="365"/>
                  </a:cubicBezTo>
                  <a:cubicBezTo>
                    <a:pt x="663" y="357"/>
                    <a:pt x="655" y="323"/>
                    <a:pt x="650" y="312"/>
                  </a:cubicBezTo>
                  <a:cubicBezTo>
                    <a:pt x="654" y="309"/>
                    <a:pt x="656" y="278"/>
                    <a:pt x="649" y="275"/>
                  </a:cubicBezTo>
                  <a:cubicBezTo>
                    <a:pt x="655" y="266"/>
                    <a:pt x="647" y="244"/>
                    <a:pt x="644" y="238"/>
                  </a:cubicBezTo>
                  <a:cubicBezTo>
                    <a:pt x="650" y="231"/>
                    <a:pt x="648" y="213"/>
                    <a:pt x="644" y="199"/>
                  </a:cubicBezTo>
                  <a:cubicBezTo>
                    <a:pt x="650" y="199"/>
                    <a:pt x="656" y="166"/>
                    <a:pt x="647" y="156"/>
                  </a:cubicBezTo>
                  <a:cubicBezTo>
                    <a:pt x="656" y="149"/>
                    <a:pt x="654" y="112"/>
                    <a:pt x="643" y="110"/>
                  </a:cubicBezTo>
                  <a:cubicBezTo>
                    <a:pt x="650" y="101"/>
                    <a:pt x="651" y="72"/>
                    <a:pt x="642" y="63"/>
                  </a:cubicBezTo>
                  <a:cubicBezTo>
                    <a:pt x="647" y="50"/>
                    <a:pt x="625" y="13"/>
                    <a:pt x="612" y="6"/>
                  </a:cubicBezTo>
                  <a:cubicBezTo>
                    <a:pt x="599" y="0"/>
                    <a:pt x="589" y="5"/>
                    <a:pt x="584" y="5"/>
                  </a:cubicBezTo>
                  <a:cubicBezTo>
                    <a:pt x="573" y="3"/>
                    <a:pt x="564" y="1"/>
                    <a:pt x="547" y="10"/>
                  </a:cubicBezTo>
                  <a:cubicBezTo>
                    <a:pt x="519" y="23"/>
                    <a:pt x="515" y="48"/>
                    <a:pt x="518" y="57"/>
                  </a:cubicBezTo>
                  <a:cubicBezTo>
                    <a:pt x="512" y="57"/>
                    <a:pt x="496" y="78"/>
                    <a:pt x="504" y="87"/>
                  </a:cubicBezTo>
                  <a:cubicBezTo>
                    <a:pt x="494" y="87"/>
                    <a:pt x="482" y="103"/>
                    <a:pt x="483" y="117"/>
                  </a:cubicBezTo>
                  <a:cubicBezTo>
                    <a:pt x="473" y="121"/>
                    <a:pt x="462" y="133"/>
                    <a:pt x="464" y="144"/>
                  </a:cubicBezTo>
                  <a:cubicBezTo>
                    <a:pt x="452" y="141"/>
                    <a:pt x="433" y="156"/>
                    <a:pt x="426" y="163"/>
                  </a:cubicBezTo>
                  <a:cubicBezTo>
                    <a:pt x="412" y="153"/>
                    <a:pt x="380" y="162"/>
                    <a:pt x="375" y="169"/>
                  </a:cubicBezTo>
                  <a:cubicBezTo>
                    <a:pt x="365" y="161"/>
                    <a:pt x="329" y="168"/>
                    <a:pt x="327" y="175"/>
                  </a:cubicBezTo>
                  <a:cubicBezTo>
                    <a:pt x="313" y="166"/>
                    <a:pt x="293" y="167"/>
                    <a:pt x="278" y="174"/>
                  </a:cubicBezTo>
                  <a:cubicBezTo>
                    <a:pt x="275" y="165"/>
                    <a:pt x="243" y="159"/>
                    <a:pt x="235" y="167"/>
                  </a:cubicBezTo>
                  <a:cubicBezTo>
                    <a:pt x="225" y="153"/>
                    <a:pt x="203" y="141"/>
                    <a:pt x="193" y="145"/>
                  </a:cubicBezTo>
                  <a:cubicBezTo>
                    <a:pt x="192" y="137"/>
                    <a:pt x="173" y="121"/>
                    <a:pt x="161" y="120"/>
                  </a:cubicBezTo>
                  <a:cubicBezTo>
                    <a:pt x="152" y="109"/>
                    <a:pt x="136" y="93"/>
                    <a:pt x="122" y="95"/>
                  </a:cubicBezTo>
                  <a:cubicBezTo>
                    <a:pt x="104" y="74"/>
                    <a:pt x="74" y="82"/>
                    <a:pt x="70" y="84"/>
                  </a:cubicBezTo>
                  <a:cubicBezTo>
                    <a:pt x="67" y="87"/>
                    <a:pt x="61" y="93"/>
                    <a:pt x="55" y="95"/>
                  </a:cubicBezTo>
                  <a:cubicBezTo>
                    <a:pt x="42" y="99"/>
                    <a:pt x="28" y="109"/>
                    <a:pt x="22" y="127"/>
                  </a:cubicBezTo>
                  <a:cubicBezTo>
                    <a:pt x="16" y="144"/>
                    <a:pt x="9" y="168"/>
                    <a:pt x="22" y="189"/>
                  </a:cubicBezTo>
                  <a:cubicBezTo>
                    <a:pt x="14" y="202"/>
                    <a:pt x="15" y="247"/>
                    <a:pt x="27" y="256"/>
                  </a:cubicBezTo>
                  <a:cubicBezTo>
                    <a:pt x="16" y="269"/>
                    <a:pt x="23" y="295"/>
                    <a:pt x="28" y="309"/>
                  </a:cubicBezTo>
                  <a:cubicBezTo>
                    <a:pt x="16" y="319"/>
                    <a:pt x="16" y="359"/>
                    <a:pt x="22" y="367"/>
                  </a:cubicBezTo>
                  <a:cubicBezTo>
                    <a:pt x="8" y="376"/>
                    <a:pt x="9" y="406"/>
                    <a:pt x="16" y="422"/>
                  </a:cubicBezTo>
                  <a:cubicBezTo>
                    <a:pt x="2" y="435"/>
                    <a:pt x="3" y="464"/>
                    <a:pt x="13" y="477"/>
                  </a:cubicBezTo>
                  <a:cubicBezTo>
                    <a:pt x="2" y="491"/>
                    <a:pt x="0" y="529"/>
                    <a:pt x="17" y="540"/>
                  </a:cubicBezTo>
                  <a:cubicBezTo>
                    <a:pt x="13" y="567"/>
                    <a:pt x="30" y="600"/>
                    <a:pt x="45" y="610"/>
                  </a:cubicBezTo>
                  <a:cubicBezTo>
                    <a:pt x="42" y="630"/>
                    <a:pt x="63" y="668"/>
                    <a:pt x="89" y="668"/>
                  </a:cubicBezTo>
                  <a:cubicBezTo>
                    <a:pt x="94" y="687"/>
                    <a:pt x="135" y="718"/>
                    <a:pt x="162" y="703"/>
                  </a:cubicBezTo>
                  <a:cubicBezTo>
                    <a:pt x="183" y="690"/>
                    <a:pt x="181" y="682"/>
                    <a:pt x="189" y="670"/>
                  </a:cubicBezTo>
                  <a:cubicBezTo>
                    <a:pt x="192" y="666"/>
                    <a:pt x="196" y="662"/>
                    <a:pt x="200" y="658"/>
                  </a:cubicBezTo>
                  <a:cubicBezTo>
                    <a:pt x="199" y="658"/>
                    <a:pt x="199" y="658"/>
                    <a:pt x="198" y="658"/>
                  </a:cubicBezTo>
                  <a:cubicBezTo>
                    <a:pt x="195" y="659"/>
                    <a:pt x="192" y="657"/>
                    <a:pt x="192" y="654"/>
                  </a:cubicBezTo>
                  <a:cubicBezTo>
                    <a:pt x="191" y="651"/>
                    <a:pt x="192" y="648"/>
                    <a:pt x="195" y="648"/>
                  </a:cubicBezTo>
                  <a:cubicBezTo>
                    <a:pt x="199" y="646"/>
                    <a:pt x="203" y="647"/>
                    <a:pt x="207" y="649"/>
                  </a:cubicBezTo>
                  <a:cubicBezTo>
                    <a:pt x="211" y="642"/>
                    <a:pt x="216" y="634"/>
                    <a:pt x="218" y="622"/>
                  </a:cubicBezTo>
                  <a:cubicBezTo>
                    <a:pt x="222" y="595"/>
                    <a:pt x="179" y="554"/>
                    <a:pt x="158" y="550"/>
                  </a:cubicBezTo>
                  <a:cubicBezTo>
                    <a:pt x="149" y="538"/>
                    <a:pt x="138" y="517"/>
                    <a:pt x="127" y="508"/>
                  </a:cubicBezTo>
                  <a:cubicBezTo>
                    <a:pt x="138" y="489"/>
                    <a:pt x="129" y="463"/>
                    <a:pt x="129" y="463"/>
                  </a:cubicBezTo>
                  <a:cubicBezTo>
                    <a:pt x="131" y="444"/>
                    <a:pt x="132" y="432"/>
                    <a:pt x="125" y="415"/>
                  </a:cubicBezTo>
                  <a:cubicBezTo>
                    <a:pt x="134" y="401"/>
                    <a:pt x="133" y="377"/>
                    <a:pt x="125" y="366"/>
                  </a:cubicBezTo>
                  <a:cubicBezTo>
                    <a:pt x="133" y="355"/>
                    <a:pt x="137" y="328"/>
                    <a:pt x="133" y="315"/>
                  </a:cubicBezTo>
                  <a:cubicBezTo>
                    <a:pt x="136" y="302"/>
                    <a:pt x="137" y="291"/>
                    <a:pt x="132" y="276"/>
                  </a:cubicBezTo>
                  <a:cubicBezTo>
                    <a:pt x="142" y="265"/>
                    <a:pt x="132" y="241"/>
                    <a:pt x="128" y="232"/>
                  </a:cubicBezTo>
                  <a:cubicBezTo>
                    <a:pt x="135" y="242"/>
                    <a:pt x="148" y="264"/>
                    <a:pt x="176" y="265"/>
                  </a:cubicBezTo>
                  <a:cubicBezTo>
                    <a:pt x="200" y="285"/>
                    <a:pt x="207" y="280"/>
                    <a:pt x="227" y="282"/>
                  </a:cubicBezTo>
                  <a:cubicBezTo>
                    <a:pt x="233" y="295"/>
                    <a:pt x="272" y="296"/>
                    <a:pt x="282" y="288"/>
                  </a:cubicBezTo>
                  <a:cubicBezTo>
                    <a:pt x="288" y="297"/>
                    <a:pt x="321" y="305"/>
                    <a:pt x="331" y="291"/>
                  </a:cubicBezTo>
                  <a:cubicBezTo>
                    <a:pt x="336" y="294"/>
                    <a:pt x="366" y="302"/>
                    <a:pt x="376" y="289"/>
                  </a:cubicBezTo>
                  <a:cubicBezTo>
                    <a:pt x="384" y="292"/>
                    <a:pt x="413" y="294"/>
                    <a:pt x="422" y="278"/>
                  </a:cubicBezTo>
                  <a:cubicBezTo>
                    <a:pt x="432" y="281"/>
                    <a:pt x="457" y="278"/>
                    <a:pt x="469" y="267"/>
                  </a:cubicBezTo>
                  <a:cubicBezTo>
                    <a:pt x="475" y="274"/>
                    <a:pt x="509" y="250"/>
                    <a:pt x="509" y="239"/>
                  </a:cubicBezTo>
                  <a:cubicBezTo>
                    <a:pt x="514" y="247"/>
                    <a:pt x="537" y="217"/>
                    <a:pt x="541" y="204"/>
                  </a:cubicBezTo>
                  <a:cubicBezTo>
                    <a:pt x="541" y="204"/>
                    <a:pt x="534" y="232"/>
                    <a:pt x="541" y="235"/>
                  </a:cubicBezTo>
                  <a:cubicBezTo>
                    <a:pt x="536" y="238"/>
                    <a:pt x="538" y="275"/>
                    <a:pt x="548" y="280"/>
                  </a:cubicBezTo>
                  <a:cubicBezTo>
                    <a:pt x="541" y="287"/>
                    <a:pt x="547" y="323"/>
                    <a:pt x="556" y="326"/>
                  </a:cubicBezTo>
                  <a:cubicBezTo>
                    <a:pt x="550" y="333"/>
                    <a:pt x="549" y="371"/>
                    <a:pt x="562" y="382"/>
                  </a:cubicBezTo>
                  <a:cubicBezTo>
                    <a:pt x="556" y="397"/>
                    <a:pt x="558" y="421"/>
                    <a:pt x="566" y="425"/>
                  </a:cubicBezTo>
                  <a:cubicBezTo>
                    <a:pt x="562" y="432"/>
                    <a:pt x="564" y="464"/>
                    <a:pt x="577" y="464"/>
                  </a:cubicBezTo>
                  <a:cubicBezTo>
                    <a:pt x="568" y="469"/>
                    <a:pt x="577" y="500"/>
                    <a:pt x="587" y="498"/>
                  </a:cubicBezTo>
                  <a:cubicBezTo>
                    <a:pt x="587" y="498"/>
                    <a:pt x="583" y="504"/>
                    <a:pt x="584" y="511"/>
                  </a:cubicBezTo>
                  <a:cubicBezTo>
                    <a:pt x="585" y="519"/>
                    <a:pt x="589" y="528"/>
                    <a:pt x="595" y="532"/>
                  </a:cubicBezTo>
                  <a:cubicBezTo>
                    <a:pt x="590" y="534"/>
                    <a:pt x="588" y="557"/>
                    <a:pt x="596" y="561"/>
                  </a:cubicBezTo>
                  <a:cubicBezTo>
                    <a:pt x="590" y="560"/>
                    <a:pt x="583" y="584"/>
                    <a:pt x="584" y="592"/>
                  </a:cubicBezTo>
                  <a:cubicBezTo>
                    <a:pt x="579" y="595"/>
                    <a:pt x="574" y="605"/>
                    <a:pt x="578" y="617"/>
                  </a:cubicBezTo>
                  <a:cubicBezTo>
                    <a:pt x="566" y="616"/>
                    <a:pt x="551" y="638"/>
                    <a:pt x="554" y="650"/>
                  </a:cubicBezTo>
                  <a:cubicBezTo>
                    <a:pt x="553" y="650"/>
                    <a:pt x="553" y="650"/>
                    <a:pt x="553" y="650"/>
                  </a:cubicBezTo>
                  <a:cubicBezTo>
                    <a:pt x="545" y="649"/>
                    <a:pt x="525" y="659"/>
                    <a:pt x="517" y="666"/>
                  </a:cubicBezTo>
                  <a:cubicBezTo>
                    <a:pt x="498" y="654"/>
                    <a:pt x="492" y="661"/>
                    <a:pt x="458" y="652"/>
                  </a:cubicBezTo>
                  <a:cubicBezTo>
                    <a:pt x="424" y="643"/>
                    <a:pt x="395" y="598"/>
                    <a:pt x="328" y="646"/>
                  </a:cubicBezTo>
                  <a:cubicBezTo>
                    <a:pt x="271" y="686"/>
                    <a:pt x="287" y="743"/>
                    <a:pt x="298" y="766"/>
                  </a:cubicBezTo>
                  <a:cubicBezTo>
                    <a:pt x="293" y="773"/>
                    <a:pt x="285" y="796"/>
                    <a:pt x="285" y="831"/>
                  </a:cubicBezTo>
                  <a:cubicBezTo>
                    <a:pt x="285" y="861"/>
                    <a:pt x="315" y="899"/>
                    <a:pt x="326" y="914"/>
                  </a:cubicBezTo>
                  <a:cubicBezTo>
                    <a:pt x="339" y="930"/>
                    <a:pt x="347" y="940"/>
                    <a:pt x="347" y="952"/>
                  </a:cubicBezTo>
                  <a:cubicBezTo>
                    <a:pt x="347" y="962"/>
                    <a:pt x="368" y="963"/>
                    <a:pt x="368" y="952"/>
                  </a:cubicBezTo>
                  <a:cubicBezTo>
                    <a:pt x="368" y="938"/>
                    <a:pt x="372" y="932"/>
                    <a:pt x="388" y="909"/>
                  </a:cubicBezTo>
                  <a:cubicBezTo>
                    <a:pt x="405" y="886"/>
                    <a:pt x="419" y="852"/>
                    <a:pt x="418" y="817"/>
                  </a:cubicBezTo>
                  <a:cubicBezTo>
                    <a:pt x="418" y="798"/>
                    <a:pt x="406" y="794"/>
                    <a:pt x="412" y="779"/>
                  </a:cubicBezTo>
                  <a:cubicBezTo>
                    <a:pt x="421" y="758"/>
                    <a:pt x="415" y="750"/>
                    <a:pt x="411" y="737"/>
                  </a:cubicBezTo>
                  <a:cubicBezTo>
                    <a:pt x="421" y="734"/>
                    <a:pt x="459" y="761"/>
                    <a:pt x="483" y="768"/>
                  </a:cubicBezTo>
                  <a:cubicBezTo>
                    <a:pt x="508" y="774"/>
                    <a:pt x="547" y="776"/>
                    <a:pt x="556" y="763"/>
                  </a:cubicBezTo>
                  <a:cubicBezTo>
                    <a:pt x="564" y="766"/>
                    <a:pt x="614" y="731"/>
                    <a:pt x="609" y="712"/>
                  </a:cubicBezTo>
                  <a:cubicBezTo>
                    <a:pt x="625" y="717"/>
                    <a:pt x="657" y="686"/>
                    <a:pt x="648" y="663"/>
                  </a:cubicBezTo>
                  <a:cubicBezTo>
                    <a:pt x="663" y="665"/>
                    <a:pt x="687" y="623"/>
                    <a:pt x="685" y="600"/>
                  </a:cubicBezTo>
                  <a:cubicBezTo>
                    <a:pt x="692" y="601"/>
                    <a:pt x="701" y="561"/>
                    <a:pt x="694" y="550"/>
                  </a:cubicBezTo>
                  <a:close/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7" name="Freeform 1976"/>
            <p:cNvSpPr>
              <a:spLocks/>
            </p:cNvSpPr>
            <p:nvPr/>
          </p:nvSpPr>
          <p:spPr bwMode="auto">
            <a:xfrm>
              <a:off x="2614" y="1008"/>
              <a:ext cx="1335" cy="645"/>
            </a:xfrm>
            <a:custGeom>
              <a:avLst/>
              <a:gdLst/>
              <a:ahLst/>
              <a:cxnLst>
                <a:cxn ang="0">
                  <a:pos x="529" y="15"/>
                </a:cxn>
                <a:cxn ang="0">
                  <a:pos x="514" y="49"/>
                </a:cxn>
                <a:cxn ang="0">
                  <a:pos x="506" y="75"/>
                </a:cxn>
                <a:cxn ang="0">
                  <a:pos x="499" y="105"/>
                </a:cxn>
                <a:cxn ang="0">
                  <a:pos x="487" y="133"/>
                </a:cxn>
                <a:cxn ang="0">
                  <a:pos x="471" y="152"/>
                </a:cxn>
                <a:cxn ang="0">
                  <a:pos x="458" y="184"/>
                </a:cxn>
                <a:cxn ang="0">
                  <a:pos x="447" y="197"/>
                </a:cxn>
                <a:cxn ang="0">
                  <a:pos x="410" y="220"/>
                </a:cxn>
                <a:cxn ang="0">
                  <a:pos x="374" y="235"/>
                </a:cxn>
                <a:cxn ang="0">
                  <a:pos x="328" y="240"/>
                </a:cxn>
                <a:cxn ang="0">
                  <a:pos x="283" y="242"/>
                </a:cxn>
                <a:cxn ang="0">
                  <a:pos x="238" y="238"/>
                </a:cxn>
                <a:cxn ang="0">
                  <a:pos x="197" y="233"/>
                </a:cxn>
                <a:cxn ang="0">
                  <a:pos x="174" y="221"/>
                </a:cxn>
                <a:cxn ang="0">
                  <a:pos x="146" y="209"/>
                </a:cxn>
                <a:cxn ang="0">
                  <a:pos x="103" y="167"/>
                </a:cxn>
                <a:cxn ang="0">
                  <a:pos x="70" y="145"/>
                </a:cxn>
                <a:cxn ang="0">
                  <a:pos x="33" y="116"/>
                </a:cxn>
                <a:cxn ang="0">
                  <a:pos x="4" y="99"/>
                </a:cxn>
                <a:cxn ang="0">
                  <a:pos x="0" y="95"/>
                </a:cxn>
                <a:cxn ang="0">
                  <a:pos x="6" y="93"/>
                </a:cxn>
                <a:cxn ang="0">
                  <a:pos x="18" y="85"/>
                </a:cxn>
                <a:cxn ang="0">
                  <a:pos x="56" y="109"/>
                </a:cxn>
                <a:cxn ang="0">
                  <a:pos x="76" y="123"/>
                </a:cxn>
                <a:cxn ang="0">
                  <a:pos x="97" y="135"/>
                </a:cxn>
                <a:cxn ang="0">
                  <a:pos x="114" y="150"/>
                </a:cxn>
                <a:cxn ang="0">
                  <a:pos x="139" y="181"/>
                </a:cxn>
                <a:cxn ang="0">
                  <a:pos x="160" y="197"/>
                </a:cxn>
                <a:cxn ang="0">
                  <a:pos x="191" y="203"/>
                </a:cxn>
                <a:cxn ang="0">
                  <a:pos x="221" y="219"/>
                </a:cxn>
                <a:cxn ang="0">
                  <a:pos x="249" y="218"/>
                </a:cxn>
                <a:cxn ang="0">
                  <a:pos x="281" y="224"/>
                </a:cxn>
                <a:cxn ang="0">
                  <a:pos x="301" y="219"/>
                </a:cxn>
                <a:cxn ang="0">
                  <a:pos x="339" y="216"/>
                </a:cxn>
                <a:cxn ang="0">
                  <a:pos x="375" y="210"/>
                </a:cxn>
                <a:cxn ang="0">
                  <a:pos x="407" y="202"/>
                </a:cxn>
                <a:cxn ang="0">
                  <a:pos x="440" y="178"/>
                </a:cxn>
                <a:cxn ang="0">
                  <a:pos x="457" y="156"/>
                </a:cxn>
                <a:cxn ang="0">
                  <a:pos x="473" y="133"/>
                </a:cxn>
                <a:cxn ang="0">
                  <a:pos x="490" y="97"/>
                </a:cxn>
                <a:cxn ang="0">
                  <a:pos x="502" y="54"/>
                </a:cxn>
                <a:cxn ang="0">
                  <a:pos x="512" y="30"/>
                </a:cxn>
                <a:cxn ang="0">
                  <a:pos x="522" y="15"/>
                </a:cxn>
                <a:cxn ang="0">
                  <a:pos x="534" y="5"/>
                </a:cxn>
                <a:cxn ang="0">
                  <a:pos x="529" y="15"/>
                </a:cxn>
              </a:cxnLst>
              <a:rect l="0" t="0" r="r" b="b"/>
              <a:pathLst>
                <a:path w="534" h="242">
                  <a:moveTo>
                    <a:pt x="529" y="15"/>
                  </a:moveTo>
                  <a:cubicBezTo>
                    <a:pt x="528" y="25"/>
                    <a:pt x="514" y="37"/>
                    <a:pt x="514" y="49"/>
                  </a:cubicBezTo>
                  <a:cubicBezTo>
                    <a:pt x="513" y="61"/>
                    <a:pt x="510" y="67"/>
                    <a:pt x="506" y="75"/>
                  </a:cubicBezTo>
                  <a:cubicBezTo>
                    <a:pt x="503" y="84"/>
                    <a:pt x="504" y="93"/>
                    <a:pt x="499" y="105"/>
                  </a:cubicBezTo>
                  <a:cubicBezTo>
                    <a:pt x="495" y="116"/>
                    <a:pt x="494" y="127"/>
                    <a:pt x="487" y="133"/>
                  </a:cubicBezTo>
                  <a:cubicBezTo>
                    <a:pt x="479" y="139"/>
                    <a:pt x="476" y="145"/>
                    <a:pt x="471" y="152"/>
                  </a:cubicBezTo>
                  <a:cubicBezTo>
                    <a:pt x="467" y="160"/>
                    <a:pt x="463" y="177"/>
                    <a:pt x="458" y="184"/>
                  </a:cubicBezTo>
                  <a:cubicBezTo>
                    <a:pt x="452" y="190"/>
                    <a:pt x="447" y="197"/>
                    <a:pt x="447" y="197"/>
                  </a:cubicBezTo>
                  <a:cubicBezTo>
                    <a:pt x="429" y="198"/>
                    <a:pt x="415" y="213"/>
                    <a:pt x="410" y="220"/>
                  </a:cubicBezTo>
                  <a:cubicBezTo>
                    <a:pt x="401" y="218"/>
                    <a:pt x="381" y="226"/>
                    <a:pt x="374" y="235"/>
                  </a:cubicBezTo>
                  <a:cubicBezTo>
                    <a:pt x="365" y="231"/>
                    <a:pt x="339" y="231"/>
                    <a:pt x="328" y="240"/>
                  </a:cubicBezTo>
                  <a:cubicBezTo>
                    <a:pt x="320" y="235"/>
                    <a:pt x="296" y="238"/>
                    <a:pt x="283" y="242"/>
                  </a:cubicBezTo>
                  <a:cubicBezTo>
                    <a:pt x="277" y="240"/>
                    <a:pt x="253" y="235"/>
                    <a:pt x="238" y="238"/>
                  </a:cubicBezTo>
                  <a:cubicBezTo>
                    <a:pt x="229" y="234"/>
                    <a:pt x="201" y="235"/>
                    <a:pt x="197" y="233"/>
                  </a:cubicBezTo>
                  <a:cubicBezTo>
                    <a:pt x="193" y="231"/>
                    <a:pt x="183" y="223"/>
                    <a:pt x="174" y="221"/>
                  </a:cubicBezTo>
                  <a:cubicBezTo>
                    <a:pt x="164" y="219"/>
                    <a:pt x="153" y="217"/>
                    <a:pt x="146" y="209"/>
                  </a:cubicBezTo>
                  <a:cubicBezTo>
                    <a:pt x="138" y="200"/>
                    <a:pt x="117" y="169"/>
                    <a:pt x="103" y="167"/>
                  </a:cubicBezTo>
                  <a:cubicBezTo>
                    <a:pt x="98" y="160"/>
                    <a:pt x="87" y="152"/>
                    <a:pt x="70" y="145"/>
                  </a:cubicBezTo>
                  <a:cubicBezTo>
                    <a:pt x="65" y="138"/>
                    <a:pt x="46" y="121"/>
                    <a:pt x="33" y="116"/>
                  </a:cubicBezTo>
                  <a:cubicBezTo>
                    <a:pt x="29" y="110"/>
                    <a:pt x="20" y="101"/>
                    <a:pt x="4" y="99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4" y="94"/>
                    <a:pt x="6" y="93"/>
                  </a:cubicBezTo>
                  <a:cubicBezTo>
                    <a:pt x="10" y="91"/>
                    <a:pt x="15" y="88"/>
                    <a:pt x="18" y="85"/>
                  </a:cubicBezTo>
                  <a:cubicBezTo>
                    <a:pt x="28" y="89"/>
                    <a:pt x="52" y="107"/>
                    <a:pt x="56" y="109"/>
                  </a:cubicBezTo>
                  <a:cubicBezTo>
                    <a:pt x="61" y="111"/>
                    <a:pt x="73" y="120"/>
                    <a:pt x="76" y="123"/>
                  </a:cubicBezTo>
                  <a:cubicBezTo>
                    <a:pt x="79" y="127"/>
                    <a:pt x="91" y="132"/>
                    <a:pt x="97" y="135"/>
                  </a:cubicBezTo>
                  <a:cubicBezTo>
                    <a:pt x="103" y="138"/>
                    <a:pt x="111" y="147"/>
                    <a:pt x="114" y="150"/>
                  </a:cubicBezTo>
                  <a:cubicBezTo>
                    <a:pt x="116" y="153"/>
                    <a:pt x="133" y="178"/>
                    <a:pt x="139" y="181"/>
                  </a:cubicBezTo>
                  <a:cubicBezTo>
                    <a:pt x="146" y="184"/>
                    <a:pt x="156" y="193"/>
                    <a:pt x="160" y="197"/>
                  </a:cubicBezTo>
                  <a:cubicBezTo>
                    <a:pt x="164" y="200"/>
                    <a:pt x="182" y="200"/>
                    <a:pt x="191" y="203"/>
                  </a:cubicBezTo>
                  <a:cubicBezTo>
                    <a:pt x="199" y="206"/>
                    <a:pt x="211" y="219"/>
                    <a:pt x="221" y="219"/>
                  </a:cubicBezTo>
                  <a:cubicBezTo>
                    <a:pt x="231" y="219"/>
                    <a:pt x="239" y="219"/>
                    <a:pt x="249" y="218"/>
                  </a:cubicBezTo>
                  <a:cubicBezTo>
                    <a:pt x="259" y="218"/>
                    <a:pt x="273" y="226"/>
                    <a:pt x="281" y="224"/>
                  </a:cubicBezTo>
                  <a:cubicBezTo>
                    <a:pt x="288" y="223"/>
                    <a:pt x="289" y="222"/>
                    <a:pt x="301" y="219"/>
                  </a:cubicBezTo>
                  <a:cubicBezTo>
                    <a:pt x="312" y="216"/>
                    <a:pt x="323" y="218"/>
                    <a:pt x="339" y="216"/>
                  </a:cubicBezTo>
                  <a:cubicBezTo>
                    <a:pt x="354" y="214"/>
                    <a:pt x="365" y="215"/>
                    <a:pt x="375" y="210"/>
                  </a:cubicBezTo>
                  <a:cubicBezTo>
                    <a:pt x="386" y="205"/>
                    <a:pt x="401" y="209"/>
                    <a:pt x="407" y="202"/>
                  </a:cubicBezTo>
                  <a:cubicBezTo>
                    <a:pt x="413" y="195"/>
                    <a:pt x="428" y="185"/>
                    <a:pt x="440" y="178"/>
                  </a:cubicBezTo>
                  <a:cubicBezTo>
                    <a:pt x="442" y="171"/>
                    <a:pt x="456" y="157"/>
                    <a:pt x="457" y="156"/>
                  </a:cubicBezTo>
                  <a:cubicBezTo>
                    <a:pt x="468" y="146"/>
                    <a:pt x="468" y="140"/>
                    <a:pt x="473" y="133"/>
                  </a:cubicBezTo>
                  <a:cubicBezTo>
                    <a:pt x="478" y="125"/>
                    <a:pt x="486" y="109"/>
                    <a:pt x="490" y="97"/>
                  </a:cubicBezTo>
                  <a:cubicBezTo>
                    <a:pt x="495" y="85"/>
                    <a:pt x="495" y="62"/>
                    <a:pt x="502" y="54"/>
                  </a:cubicBezTo>
                  <a:cubicBezTo>
                    <a:pt x="507" y="48"/>
                    <a:pt x="511" y="40"/>
                    <a:pt x="512" y="30"/>
                  </a:cubicBezTo>
                  <a:cubicBezTo>
                    <a:pt x="517" y="24"/>
                    <a:pt x="519" y="24"/>
                    <a:pt x="522" y="15"/>
                  </a:cubicBezTo>
                  <a:cubicBezTo>
                    <a:pt x="526" y="5"/>
                    <a:pt x="533" y="0"/>
                    <a:pt x="534" y="5"/>
                  </a:cubicBezTo>
                  <a:cubicBezTo>
                    <a:pt x="532" y="6"/>
                    <a:pt x="529" y="12"/>
                    <a:pt x="529" y="15"/>
                  </a:cubicBezTo>
                  <a:close/>
                </a:path>
              </a:pathLst>
            </a:custGeom>
            <a:noFill/>
            <a:ln w="3175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8" name="Freeform 1977"/>
            <p:cNvSpPr>
              <a:spLocks/>
            </p:cNvSpPr>
            <p:nvPr/>
          </p:nvSpPr>
          <p:spPr bwMode="auto">
            <a:xfrm>
              <a:off x="4014" y="1077"/>
              <a:ext cx="10" cy="78"/>
            </a:xfrm>
            <a:custGeom>
              <a:avLst/>
              <a:gdLst/>
              <a:ahLst/>
              <a:cxnLst>
                <a:cxn ang="0">
                  <a:pos x="1" y="29"/>
                </a:cxn>
                <a:cxn ang="0">
                  <a:pos x="0" y="0"/>
                </a:cxn>
              </a:cxnLst>
              <a:rect l="0" t="0" r="r" b="b"/>
              <a:pathLst>
                <a:path w="4" h="29">
                  <a:moveTo>
                    <a:pt x="1" y="29"/>
                  </a:moveTo>
                  <a:cubicBezTo>
                    <a:pt x="4" y="20"/>
                    <a:pt x="2" y="4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79" name="Freeform 1978"/>
            <p:cNvSpPr>
              <a:spLocks/>
            </p:cNvSpPr>
            <p:nvPr/>
          </p:nvSpPr>
          <p:spPr bwMode="auto">
            <a:xfrm>
              <a:off x="4021" y="1096"/>
              <a:ext cx="28" cy="27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1" y="0"/>
                </a:cxn>
              </a:cxnLst>
              <a:rect l="0" t="0" r="r" b="b"/>
              <a:pathLst>
                <a:path w="11" h="10">
                  <a:moveTo>
                    <a:pt x="0" y="10"/>
                  </a:moveTo>
                  <a:cubicBezTo>
                    <a:pt x="4" y="4"/>
                    <a:pt x="11" y="0"/>
                    <a:pt x="11" y="0"/>
                  </a:cubicBezTo>
                </a:path>
              </a:pathLst>
            </a:custGeom>
            <a:noFill/>
            <a:ln w="11113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0" name="Freeform 1979"/>
            <p:cNvSpPr>
              <a:spLocks/>
            </p:cNvSpPr>
            <p:nvPr/>
          </p:nvSpPr>
          <p:spPr bwMode="auto">
            <a:xfrm>
              <a:off x="3549" y="1456"/>
              <a:ext cx="35" cy="24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13" y="0"/>
                </a:cxn>
                <a:cxn ang="0">
                  <a:pos x="0" y="4"/>
                </a:cxn>
              </a:cxnLst>
              <a:rect l="0" t="0" r="r" b="b"/>
              <a:pathLst>
                <a:path w="14" h="9">
                  <a:moveTo>
                    <a:pt x="4" y="8"/>
                  </a:moveTo>
                  <a:cubicBezTo>
                    <a:pt x="8" y="9"/>
                    <a:pt x="14" y="5"/>
                    <a:pt x="13" y="0"/>
                  </a:cubicBezTo>
                  <a:cubicBezTo>
                    <a:pt x="9" y="0"/>
                    <a:pt x="4" y="3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1" name="Freeform 1980"/>
            <p:cNvSpPr>
              <a:spLocks/>
            </p:cNvSpPr>
            <p:nvPr/>
          </p:nvSpPr>
          <p:spPr bwMode="auto">
            <a:xfrm>
              <a:off x="3664" y="1408"/>
              <a:ext cx="35" cy="35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13" y="2"/>
                </a:cxn>
                <a:cxn ang="0">
                  <a:pos x="0" y="5"/>
                </a:cxn>
              </a:cxnLst>
              <a:rect l="0" t="0" r="r" b="b"/>
              <a:pathLst>
                <a:path w="14" h="13">
                  <a:moveTo>
                    <a:pt x="6" y="13"/>
                  </a:moveTo>
                  <a:cubicBezTo>
                    <a:pt x="10" y="10"/>
                    <a:pt x="14" y="7"/>
                    <a:pt x="13" y="2"/>
                  </a:cubicBezTo>
                  <a:cubicBezTo>
                    <a:pt x="9" y="0"/>
                    <a:pt x="4" y="3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2" name="Freeform 1981"/>
            <p:cNvSpPr>
              <a:spLocks/>
            </p:cNvSpPr>
            <p:nvPr/>
          </p:nvSpPr>
          <p:spPr bwMode="auto">
            <a:xfrm>
              <a:off x="3729" y="1296"/>
              <a:ext cx="35" cy="48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14" y="4"/>
                </a:cxn>
                <a:cxn ang="0">
                  <a:pos x="0" y="13"/>
                </a:cxn>
              </a:cxnLst>
              <a:rect l="0" t="0" r="r" b="b"/>
              <a:pathLst>
                <a:path w="14" h="18">
                  <a:moveTo>
                    <a:pt x="8" y="18"/>
                  </a:moveTo>
                  <a:cubicBezTo>
                    <a:pt x="10" y="13"/>
                    <a:pt x="13" y="9"/>
                    <a:pt x="14" y="4"/>
                  </a:cubicBezTo>
                  <a:cubicBezTo>
                    <a:pt x="9" y="0"/>
                    <a:pt x="2" y="10"/>
                    <a:pt x="0" y="13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3" name="Freeform 1982"/>
            <p:cNvSpPr>
              <a:spLocks/>
            </p:cNvSpPr>
            <p:nvPr/>
          </p:nvSpPr>
          <p:spPr bwMode="auto">
            <a:xfrm>
              <a:off x="3804" y="1221"/>
              <a:ext cx="7" cy="1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1" y="1"/>
                    <a:pt x="0" y="3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4" name="Freeform 1983"/>
            <p:cNvSpPr>
              <a:spLocks/>
            </p:cNvSpPr>
            <p:nvPr/>
          </p:nvSpPr>
          <p:spPr bwMode="auto">
            <a:xfrm>
              <a:off x="3884" y="1259"/>
              <a:ext cx="32" cy="45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9" y="17"/>
                </a:cxn>
              </a:cxnLst>
              <a:rect l="0" t="0" r="r" b="b"/>
              <a:pathLst>
                <a:path w="13" h="17">
                  <a:moveTo>
                    <a:pt x="0" y="13"/>
                  </a:moveTo>
                  <a:cubicBezTo>
                    <a:pt x="3" y="0"/>
                    <a:pt x="13" y="6"/>
                    <a:pt x="9" y="1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5" name="Freeform 1984"/>
            <p:cNvSpPr>
              <a:spLocks/>
            </p:cNvSpPr>
            <p:nvPr/>
          </p:nvSpPr>
          <p:spPr bwMode="auto">
            <a:xfrm>
              <a:off x="3919" y="1187"/>
              <a:ext cx="10" cy="1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2" y="1"/>
                    <a:pt x="1" y="4"/>
                    <a:pt x="0" y="6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6" name="Freeform 1985"/>
            <p:cNvSpPr>
              <a:spLocks/>
            </p:cNvSpPr>
            <p:nvPr/>
          </p:nvSpPr>
          <p:spPr bwMode="auto">
            <a:xfrm>
              <a:off x="3949" y="1091"/>
              <a:ext cx="32" cy="34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13" y="0"/>
                </a:cxn>
              </a:cxnLst>
              <a:rect l="0" t="0" r="r" b="b"/>
              <a:pathLst>
                <a:path w="13" h="13">
                  <a:moveTo>
                    <a:pt x="6" y="1"/>
                  </a:moveTo>
                  <a:cubicBezTo>
                    <a:pt x="0" y="12"/>
                    <a:pt x="11" y="13"/>
                    <a:pt x="13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7" name="Freeform 1986"/>
            <p:cNvSpPr>
              <a:spLocks/>
            </p:cNvSpPr>
            <p:nvPr/>
          </p:nvSpPr>
          <p:spPr bwMode="auto">
            <a:xfrm>
              <a:off x="4004" y="1088"/>
              <a:ext cx="22" cy="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2"/>
                </a:cxn>
              </a:cxnLst>
              <a:rect l="0" t="0" r="r" b="b"/>
              <a:pathLst>
                <a:path w="9" h="2">
                  <a:moveTo>
                    <a:pt x="9" y="0"/>
                  </a:moveTo>
                  <a:cubicBezTo>
                    <a:pt x="6" y="0"/>
                    <a:pt x="3" y="0"/>
                    <a:pt x="0" y="2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8" name="Freeform 1987"/>
            <p:cNvSpPr>
              <a:spLocks/>
            </p:cNvSpPr>
            <p:nvPr/>
          </p:nvSpPr>
          <p:spPr bwMode="auto">
            <a:xfrm>
              <a:off x="4051" y="1155"/>
              <a:ext cx="20" cy="4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0"/>
                </a:cxn>
                <a:cxn ang="0">
                  <a:pos x="7" y="17"/>
                </a:cxn>
              </a:cxnLst>
              <a:rect l="0" t="0" r="r" b="b"/>
              <a:pathLst>
                <a:path w="8" h="17">
                  <a:moveTo>
                    <a:pt x="2" y="12"/>
                  </a:moveTo>
                  <a:cubicBezTo>
                    <a:pt x="0" y="8"/>
                    <a:pt x="0" y="1"/>
                    <a:pt x="5" y="0"/>
                  </a:cubicBezTo>
                  <a:cubicBezTo>
                    <a:pt x="8" y="5"/>
                    <a:pt x="7" y="11"/>
                    <a:pt x="7" y="1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89" name="Freeform 1988"/>
            <p:cNvSpPr>
              <a:spLocks/>
            </p:cNvSpPr>
            <p:nvPr/>
          </p:nvSpPr>
          <p:spPr bwMode="auto">
            <a:xfrm>
              <a:off x="4051" y="1285"/>
              <a:ext cx="3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</a:cxnLst>
              <a:rect l="0" t="0" r="r" b="b"/>
              <a:pathLst>
                <a:path w="1" h="11">
                  <a:moveTo>
                    <a:pt x="0" y="0"/>
                  </a:moveTo>
                  <a:cubicBezTo>
                    <a:pt x="1" y="4"/>
                    <a:pt x="0" y="8"/>
                    <a:pt x="0" y="1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0" name="Freeform 1989"/>
            <p:cNvSpPr>
              <a:spLocks/>
            </p:cNvSpPr>
            <p:nvPr/>
          </p:nvSpPr>
          <p:spPr bwMode="auto">
            <a:xfrm>
              <a:off x="4051" y="1389"/>
              <a:ext cx="5" cy="1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7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cubicBezTo>
                    <a:pt x="1" y="2"/>
                    <a:pt x="0" y="5"/>
                    <a:pt x="1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1" name="Freeform 1990"/>
            <p:cNvSpPr>
              <a:spLocks/>
            </p:cNvSpPr>
            <p:nvPr/>
          </p:nvSpPr>
          <p:spPr bwMode="auto">
            <a:xfrm>
              <a:off x="4009" y="1611"/>
              <a:ext cx="22" cy="26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1" y="10"/>
                </a:cxn>
                <a:cxn ang="0">
                  <a:pos x="9" y="0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4"/>
                    <a:pt x="0" y="7"/>
                    <a:pt x="1" y="10"/>
                  </a:cubicBezTo>
                  <a:cubicBezTo>
                    <a:pt x="6" y="9"/>
                    <a:pt x="6" y="3"/>
                    <a:pt x="9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2" name="Freeform 1991"/>
            <p:cNvSpPr>
              <a:spLocks/>
            </p:cNvSpPr>
            <p:nvPr/>
          </p:nvSpPr>
          <p:spPr bwMode="auto">
            <a:xfrm>
              <a:off x="3944" y="1731"/>
              <a:ext cx="2" cy="3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3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1" y="5"/>
                    <a:pt x="0" y="9"/>
                    <a:pt x="0" y="13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3" name="Freeform 1992"/>
            <p:cNvSpPr>
              <a:spLocks/>
            </p:cNvSpPr>
            <p:nvPr/>
          </p:nvSpPr>
          <p:spPr bwMode="auto">
            <a:xfrm>
              <a:off x="3936" y="1859"/>
              <a:ext cx="33" cy="4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8" y="14"/>
                </a:cxn>
                <a:cxn ang="0">
                  <a:pos x="1" y="1"/>
                </a:cxn>
              </a:cxnLst>
              <a:rect l="0" t="0" r="r" b="b"/>
              <a:pathLst>
                <a:path w="13" h="15">
                  <a:moveTo>
                    <a:pt x="9" y="0"/>
                  </a:moveTo>
                  <a:cubicBezTo>
                    <a:pt x="9" y="3"/>
                    <a:pt x="13" y="13"/>
                    <a:pt x="8" y="14"/>
                  </a:cubicBezTo>
                  <a:cubicBezTo>
                    <a:pt x="3" y="15"/>
                    <a:pt x="0" y="4"/>
                    <a:pt x="1" y="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4" name="Freeform 1993"/>
            <p:cNvSpPr>
              <a:spLocks/>
            </p:cNvSpPr>
            <p:nvPr/>
          </p:nvSpPr>
          <p:spPr bwMode="auto">
            <a:xfrm>
              <a:off x="4056" y="1717"/>
              <a:ext cx="3" cy="19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" y="0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0" y="4"/>
                    <a:pt x="0" y="2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5" name="Freeform 1994"/>
            <p:cNvSpPr>
              <a:spLocks/>
            </p:cNvSpPr>
            <p:nvPr/>
          </p:nvSpPr>
          <p:spPr bwMode="auto">
            <a:xfrm>
              <a:off x="4064" y="1971"/>
              <a:ext cx="27" cy="26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3" y="0"/>
                </a:cxn>
                <a:cxn ang="0">
                  <a:pos x="11" y="9"/>
                </a:cxn>
              </a:cxnLst>
              <a:rect l="0" t="0" r="r" b="b"/>
              <a:pathLst>
                <a:path w="11" h="10">
                  <a:moveTo>
                    <a:pt x="2" y="10"/>
                  </a:moveTo>
                  <a:cubicBezTo>
                    <a:pt x="0" y="7"/>
                    <a:pt x="1" y="3"/>
                    <a:pt x="3" y="0"/>
                  </a:cubicBezTo>
                  <a:cubicBezTo>
                    <a:pt x="5" y="3"/>
                    <a:pt x="8" y="7"/>
                    <a:pt x="11" y="9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6" name="Freeform 1995"/>
            <p:cNvSpPr>
              <a:spLocks/>
            </p:cNvSpPr>
            <p:nvPr/>
          </p:nvSpPr>
          <p:spPr bwMode="auto">
            <a:xfrm>
              <a:off x="3989" y="2216"/>
              <a:ext cx="30" cy="29"/>
            </a:xfrm>
            <a:custGeom>
              <a:avLst/>
              <a:gdLst/>
              <a:ahLst/>
              <a:cxnLst>
                <a:cxn ang="0">
                  <a:pos x="12" y="11"/>
                </a:cxn>
                <a:cxn ang="0">
                  <a:pos x="6" y="11"/>
                </a:cxn>
              </a:cxnLst>
              <a:rect l="0" t="0" r="r" b="b"/>
              <a:pathLst>
                <a:path w="12" h="11">
                  <a:moveTo>
                    <a:pt x="12" y="11"/>
                  </a:moveTo>
                  <a:cubicBezTo>
                    <a:pt x="10" y="0"/>
                    <a:pt x="0" y="4"/>
                    <a:pt x="6" y="1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7" name="Freeform 1996"/>
            <p:cNvSpPr>
              <a:spLocks/>
            </p:cNvSpPr>
            <p:nvPr/>
          </p:nvSpPr>
          <p:spPr bwMode="auto">
            <a:xfrm>
              <a:off x="4039" y="2320"/>
              <a:ext cx="10" cy="2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10"/>
                </a:cxn>
              </a:cxnLst>
              <a:rect l="0" t="0" r="r" b="b"/>
              <a:pathLst>
                <a:path w="4" h="10">
                  <a:moveTo>
                    <a:pt x="1" y="0"/>
                  </a:moveTo>
                  <a:cubicBezTo>
                    <a:pt x="0" y="4"/>
                    <a:pt x="1" y="8"/>
                    <a:pt x="4" y="1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8" name="Freeform 1997"/>
            <p:cNvSpPr>
              <a:spLocks/>
            </p:cNvSpPr>
            <p:nvPr/>
          </p:nvSpPr>
          <p:spPr bwMode="auto">
            <a:xfrm>
              <a:off x="4071" y="2421"/>
              <a:ext cx="5" cy="3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12"/>
                </a:cxn>
              </a:cxnLst>
              <a:rect l="0" t="0" r="r" b="b"/>
              <a:pathLst>
                <a:path w="2" h="12">
                  <a:moveTo>
                    <a:pt x="1" y="0"/>
                  </a:moveTo>
                  <a:cubicBezTo>
                    <a:pt x="1" y="4"/>
                    <a:pt x="0" y="8"/>
                    <a:pt x="2" y="12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999" name="Freeform 1998"/>
            <p:cNvSpPr>
              <a:spLocks/>
            </p:cNvSpPr>
            <p:nvPr/>
          </p:nvSpPr>
          <p:spPr bwMode="auto">
            <a:xfrm>
              <a:off x="4161" y="2453"/>
              <a:ext cx="10" cy="11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2" y="3"/>
                    <a:pt x="3" y="1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0" name="Freeform 1999"/>
            <p:cNvSpPr>
              <a:spLocks/>
            </p:cNvSpPr>
            <p:nvPr/>
          </p:nvSpPr>
          <p:spPr bwMode="auto">
            <a:xfrm>
              <a:off x="4159" y="2320"/>
              <a:ext cx="2" cy="19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" y="0"/>
                </a:cxn>
              </a:cxnLst>
              <a:rect l="0" t="0" r="r" b="b"/>
              <a:pathLst>
                <a:path w="1" h="7">
                  <a:moveTo>
                    <a:pt x="0" y="7"/>
                  </a:moveTo>
                  <a:cubicBezTo>
                    <a:pt x="1" y="4"/>
                    <a:pt x="1" y="2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1" name="Freeform 2000"/>
            <p:cNvSpPr>
              <a:spLocks/>
            </p:cNvSpPr>
            <p:nvPr/>
          </p:nvSpPr>
          <p:spPr bwMode="auto">
            <a:xfrm>
              <a:off x="4116" y="2189"/>
              <a:ext cx="20" cy="35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" y="12"/>
                </a:cxn>
                <a:cxn ang="0">
                  <a:pos x="7" y="0"/>
                </a:cxn>
              </a:cxnLst>
              <a:rect l="0" t="0" r="r" b="b"/>
              <a:pathLst>
                <a:path w="8" h="13">
                  <a:moveTo>
                    <a:pt x="1" y="6"/>
                  </a:moveTo>
                  <a:cubicBezTo>
                    <a:pt x="0" y="8"/>
                    <a:pt x="0" y="10"/>
                    <a:pt x="1" y="12"/>
                  </a:cubicBezTo>
                  <a:cubicBezTo>
                    <a:pt x="8" y="13"/>
                    <a:pt x="8" y="5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2" name="Freeform 2001"/>
            <p:cNvSpPr>
              <a:spLocks/>
            </p:cNvSpPr>
            <p:nvPr/>
          </p:nvSpPr>
          <p:spPr bwMode="auto">
            <a:xfrm>
              <a:off x="4096" y="2101"/>
              <a:ext cx="1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3" name="Freeform 2002"/>
            <p:cNvSpPr>
              <a:spLocks/>
            </p:cNvSpPr>
            <p:nvPr/>
          </p:nvSpPr>
          <p:spPr bwMode="auto">
            <a:xfrm>
              <a:off x="4039" y="2512"/>
              <a:ext cx="22" cy="24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7" y="0"/>
                </a:cxn>
                <a:cxn ang="0">
                  <a:pos x="0" y="9"/>
                </a:cxn>
              </a:cxnLst>
              <a:rect l="0" t="0" r="r" b="b"/>
              <a:pathLst>
                <a:path w="9" h="9">
                  <a:moveTo>
                    <a:pt x="6" y="9"/>
                  </a:moveTo>
                  <a:cubicBezTo>
                    <a:pt x="8" y="6"/>
                    <a:pt x="9" y="3"/>
                    <a:pt x="7" y="0"/>
                  </a:cubicBezTo>
                  <a:cubicBezTo>
                    <a:pt x="3" y="1"/>
                    <a:pt x="1" y="5"/>
                    <a:pt x="0" y="9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4" name="Freeform 2003"/>
            <p:cNvSpPr>
              <a:spLocks/>
            </p:cNvSpPr>
            <p:nvPr/>
          </p:nvSpPr>
          <p:spPr bwMode="auto">
            <a:xfrm>
              <a:off x="4136" y="2568"/>
              <a:ext cx="33" cy="3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0" y="2"/>
                </a:cxn>
                <a:cxn ang="0">
                  <a:pos x="8" y="14"/>
                </a:cxn>
              </a:cxnLst>
              <a:rect l="0" t="0" r="r" b="b"/>
              <a:pathLst>
                <a:path w="13" h="14">
                  <a:moveTo>
                    <a:pt x="0" y="9"/>
                  </a:moveTo>
                  <a:cubicBezTo>
                    <a:pt x="2" y="7"/>
                    <a:pt x="6" y="0"/>
                    <a:pt x="10" y="2"/>
                  </a:cubicBezTo>
                  <a:cubicBezTo>
                    <a:pt x="13" y="4"/>
                    <a:pt x="9" y="12"/>
                    <a:pt x="8" y="14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5" name="Freeform 2004"/>
            <p:cNvSpPr>
              <a:spLocks/>
            </p:cNvSpPr>
            <p:nvPr/>
          </p:nvSpPr>
          <p:spPr bwMode="auto">
            <a:xfrm>
              <a:off x="4069" y="2712"/>
              <a:ext cx="40" cy="5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4" y="20"/>
                </a:cxn>
              </a:cxnLst>
              <a:rect l="0" t="0" r="r" b="b"/>
              <a:pathLst>
                <a:path w="16" h="20">
                  <a:moveTo>
                    <a:pt x="0" y="13"/>
                  </a:moveTo>
                  <a:cubicBezTo>
                    <a:pt x="5" y="0"/>
                    <a:pt x="16" y="13"/>
                    <a:pt x="4" y="2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6" name="Freeform 2005"/>
            <p:cNvSpPr>
              <a:spLocks/>
            </p:cNvSpPr>
            <p:nvPr/>
          </p:nvSpPr>
          <p:spPr bwMode="auto">
            <a:xfrm>
              <a:off x="3971" y="2597"/>
              <a:ext cx="50" cy="35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0" y="9"/>
                </a:cxn>
              </a:cxnLst>
              <a:rect l="0" t="0" r="r" b="b"/>
              <a:pathLst>
                <a:path w="20" h="13">
                  <a:moveTo>
                    <a:pt x="11" y="13"/>
                  </a:moveTo>
                  <a:cubicBezTo>
                    <a:pt x="20" y="3"/>
                    <a:pt x="4" y="0"/>
                    <a:pt x="0" y="9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7" name="Freeform 2006"/>
            <p:cNvSpPr>
              <a:spLocks/>
            </p:cNvSpPr>
            <p:nvPr/>
          </p:nvSpPr>
          <p:spPr bwMode="auto">
            <a:xfrm>
              <a:off x="3949" y="2672"/>
              <a:ext cx="25" cy="21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0" y="8"/>
                  </a:moveTo>
                  <a:cubicBezTo>
                    <a:pt x="1" y="3"/>
                    <a:pt x="6" y="2"/>
                    <a:pt x="1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8" name="Freeform 2007"/>
            <p:cNvSpPr>
              <a:spLocks/>
            </p:cNvSpPr>
            <p:nvPr/>
          </p:nvSpPr>
          <p:spPr bwMode="auto">
            <a:xfrm>
              <a:off x="3884" y="2749"/>
              <a:ext cx="22" cy="2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2" y="6"/>
                    <a:pt x="5" y="2"/>
                    <a:pt x="9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09" name="Freeform 2008"/>
            <p:cNvSpPr>
              <a:spLocks/>
            </p:cNvSpPr>
            <p:nvPr/>
          </p:nvSpPr>
          <p:spPr bwMode="auto">
            <a:xfrm>
              <a:off x="3981" y="2829"/>
              <a:ext cx="18" cy="2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7" y="0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cubicBezTo>
                    <a:pt x="3" y="6"/>
                    <a:pt x="5" y="3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0" name="Freeform 2009"/>
            <p:cNvSpPr>
              <a:spLocks/>
            </p:cNvSpPr>
            <p:nvPr/>
          </p:nvSpPr>
          <p:spPr bwMode="auto">
            <a:xfrm>
              <a:off x="3874" y="2979"/>
              <a:ext cx="15" cy="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2"/>
                    <a:pt x="4" y="1"/>
                    <a:pt x="6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1" name="Freeform 2010"/>
            <p:cNvSpPr>
              <a:spLocks/>
            </p:cNvSpPr>
            <p:nvPr/>
          </p:nvSpPr>
          <p:spPr bwMode="auto">
            <a:xfrm>
              <a:off x="3466" y="2979"/>
              <a:ext cx="25" cy="24"/>
            </a:xfrm>
            <a:custGeom>
              <a:avLst/>
              <a:gdLst/>
              <a:ahLst/>
              <a:cxnLst>
                <a:cxn ang="0">
                  <a:pos x="5" y="9"/>
                </a:cxn>
                <a:cxn ang="0">
                  <a:pos x="1" y="0"/>
                </a:cxn>
                <a:cxn ang="0">
                  <a:pos x="10" y="3"/>
                </a:cxn>
              </a:cxnLst>
              <a:rect l="0" t="0" r="r" b="b"/>
              <a:pathLst>
                <a:path w="10" h="9">
                  <a:moveTo>
                    <a:pt x="5" y="9"/>
                  </a:moveTo>
                  <a:cubicBezTo>
                    <a:pt x="0" y="8"/>
                    <a:pt x="0" y="3"/>
                    <a:pt x="1" y="0"/>
                  </a:cubicBezTo>
                  <a:cubicBezTo>
                    <a:pt x="4" y="0"/>
                    <a:pt x="8" y="0"/>
                    <a:pt x="10" y="3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2" name="Freeform 2011"/>
            <p:cNvSpPr>
              <a:spLocks/>
            </p:cNvSpPr>
            <p:nvPr/>
          </p:nvSpPr>
          <p:spPr bwMode="auto">
            <a:xfrm>
              <a:off x="3256" y="3067"/>
              <a:ext cx="23" cy="29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9" y="0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4" y="9"/>
                    <a:pt x="6" y="4"/>
                    <a:pt x="9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3" name="Freeform 2012"/>
            <p:cNvSpPr>
              <a:spLocks/>
            </p:cNvSpPr>
            <p:nvPr/>
          </p:nvSpPr>
          <p:spPr bwMode="auto">
            <a:xfrm>
              <a:off x="2684" y="2344"/>
              <a:ext cx="25" cy="35"/>
            </a:xfrm>
            <a:custGeom>
              <a:avLst/>
              <a:gdLst/>
              <a:ahLst/>
              <a:cxnLst>
                <a:cxn ang="0">
                  <a:pos x="1" y="13"/>
                </a:cxn>
                <a:cxn ang="0">
                  <a:pos x="2" y="0"/>
                </a:cxn>
                <a:cxn ang="0">
                  <a:pos x="10" y="11"/>
                </a:cxn>
              </a:cxnLst>
              <a:rect l="0" t="0" r="r" b="b"/>
              <a:pathLst>
                <a:path w="10" h="13">
                  <a:moveTo>
                    <a:pt x="1" y="13"/>
                  </a:moveTo>
                  <a:cubicBezTo>
                    <a:pt x="1" y="9"/>
                    <a:pt x="0" y="4"/>
                    <a:pt x="2" y="0"/>
                  </a:cubicBezTo>
                  <a:cubicBezTo>
                    <a:pt x="5" y="3"/>
                    <a:pt x="8" y="7"/>
                    <a:pt x="10" y="1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4" name="Freeform 2013"/>
            <p:cNvSpPr>
              <a:spLocks/>
            </p:cNvSpPr>
            <p:nvPr/>
          </p:nvSpPr>
          <p:spPr bwMode="auto">
            <a:xfrm>
              <a:off x="2674" y="2189"/>
              <a:ext cx="22" cy="30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0"/>
                </a:cxn>
                <a:cxn ang="0">
                  <a:pos x="9" y="11"/>
                </a:cxn>
              </a:cxnLst>
              <a:rect l="0" t="0" r="r" b="b"/>
              <a:pathLst>
                <a:path w="9" h="11">
                  <a:moveTo>
                    <a:pt x="0" y="9"/>
                  </a:moveTo>
                  <a:cubicBezTo>
                    <a:pt x="1" y="6"/>
                    <a:pt x="2" y="2"/>
                    <a:pt x="5" y="0"/>
                  </a:cubicBezTo>
                  <a:cubicBezTo>
                    <a:pt x="7" y="3"/>
                    <a:pt x="9" y="7"/>
                    <a:pt x="9" y="1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5" name="Freeform 2014"/>
            <p:cNvSpPr>
              <a:spLocks/>
            </p:cNvSpPr>
            <p:nvPr/>
          </p:nvSpPr>
          <p:spPr bwMode="auto">
            <a:xfrm>
              <a:off x="2686" y="2069"/>
              <a:ext cx="23" cy="27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0"/>
                </a:cxn>
                <a:cxn ang="0">
                  <a:pos x="9" y="8"/>
                </a:cxn>
              </a:cxnLst>
              <a:rect l="0" t="0" r="r" b="b"/>
              <a:pathLst>
                <a:path w="9" h="10">
                  <a:moveTo>
                    <a:pt x="0" y="10"/>
                  </a:moveTo>
                  <a:cubicBezTo>
                    <a:pt x="1" y="6"/>
                    <a:pt x="1" y="2"/>
                    <a:pt x="5" y="0"/>
                  </a:cubicBezTo>
                  <a:cubicBezTo>
                    <a:pt x="7" y="2"/>
                    <a:pt x="8" y="4"/>
                    <a:pt x="9" y="8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6" name="Freeform 2015"/>
            <p:cNvSpPr>
              <a:spLocks/>
            </p:cNvSpPr>
            <p:nvPr/>
          </p:nvSpPr>
          <p:spPr bwMode="auto">
            <a:xfrm>
              <a:off x="2701" y="1931"/>
              <a:ext cx="23" cy="34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" y="13"/>
                </a:cxn>
                <a:cxn ang="0">
                  <a:pos x="7" y="0"/>
                </a:cxn>
              </a:cxnLst>
              <a:rect l="0" t="0" r="r" b="b"/>
              <a:pathLst>
                <a:path w="9" h="13">
                  <a:moveTo>
                    <a:pt x="1" y="5"/>
                  </a:moveTo>
                  <a:cubicBezTo>
                    <a:pt x="0" y="8"/>
                    <a:pt x="0" y="11"/>
                    <a:pt x="3" y="13"/>
                  </a:cubicBezTo>
                  <a:cubicBezTo>
                    <a:pt x="7" y="11"/>
                    <a:pt x="9" y="5"/>
                    <a:pt x="7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7" name="Freeform 2016"/>
            <p:cNvSpPr>
              <a:spLocks/>
            </p:cNvSpPr>
            <p:nvPr/>
          </p:nvSpPr>
          <p:spPr bwMode="auto">
            <a:xfrm>
              <a:off x="2754" y="1824"/>
              <a:ext cx="2" cy="1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4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1"/>
                    <a:pt x="0" y="2"/>
                    <a:pt x="0" y="4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8" name="Freeform 2017"/>
            <p:cNvSpPr>
              <a:spLocks/>
            </p:cNvSpPr>
            <p:nvPr/>
          </p:nvSpPr>
          <p:spPr bwMode="auto">
            <a:xfrm>
              <a:off x="2754" y="1715"/>
              <a:ext cx="2" cy="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cubicBezTo>
                    <a:pt x="0" y="3"/>
                    <a:pt x="0" y="5"/>
                    <a:pt x="1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19" name="Freeform 2018"/>
            <p:cNvSpPr>
              <a:spLocks/>
            </p:cNvSpPr>
            <p:nvPr/>
          </p:nvSpPr>
          <p:spPr bwMode="auto">
            <a:xfrm>
              <a:off x="2584" y="2552"/>
              <a:ext cx="42" cy="59"/>
            </a:xfrm>
            <a:custGeom>
              <a:avLst/>
              <a:gdLst/>
              <a:ahLst/>
              <a:cxnLst>
                <a:cxn ang="0">
                  <a:pos x="17" y="15"/>
                </a:cxn>
                <a:cxn ang="0">
                  <a:pos x="16" y="21"/>
                </a:cxn>
              </a:cxnLst>
              <a:rect l="0" t="0" r="r" b="b"/>
              <a:pathLst>
                <a:path w="17" h="22">
                  <a:moveTo>
                    <a:pt x="17" y="15"/>
                  </a:moveTo>
                  <a:cubicBezTo>
                    <a:pt x="13" y="0"/>
                    <a:pt x="0" y="22"/>
                    <a:pt x="16" y="21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0" name="Freeform 2019"/>
            <p:cNvSpPr>
              <a:spLocks/>
            </p:cNvSpPr>
            <p:nvPr/>
          </p:nvSpPr>
          <p:spPr bwMode="auto">
            <a:xfrm>
              <a:off x="2709" y="2691"/>
              <a:ext cx="32" cy="53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4" y="11"/>
                </a:cxn>
                <a:cxn ang="0">
                  <a:pos x="9" y="18"/>
                </a:cxn>
                <a:cxn ang="0">
                  <a:pos x="0" y="18"/>
                </a:cxn>
              </a:cxnLst>
              <a:rect l="0" t="0" r="r" b="b"/>
              <a:pathLst>
                <a:path w="13" h="20">
                  <a:moveTo>
                    <a:pt x="8" y="7"/>
                  </a:moveTo>
                  <a:cubicBezTo>
                    <a:pt x="3" y="0"/>
                    <a:pt x="0" y="6"/>
                    <a:pt x="4" y="11"/>
                  </a:cubicBezTo>
                  <a:cubicBezTo>
                    <a:pt x="6" y="14"/>
                    <a:pt x="13" y="13"/>
                    <a:pt x="9" y="18"/>
                  </a:cubicBezTo>
                  <a:cubicBezTo>
                    <a:pt x="8" y="20"/>
                    <a:pt x="1" y="19"/>
                    <a:pt x="0" y="18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1" name="Freeform 2020"/>
            <p:cNvSpPr>
              <a:spLocks/>
            </p:cNvSpPr>
            <p:nvPr/>
          </p:nvSpPr>
          <p:spPr bwMode="auto">
            <a:xfrm>
              <a:off x="3064" y="1645"/>
              <a:ext cx="12" cy="6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0" y="0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2"/>
                    <a:pt x="1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2" name="Freeform 2021"/>
            <p:cNvSpPr>
              <a:spLocks/>
            </p:cNvSpPr>
            <p:nvPr/>
          </p:nvSpPr>
          <p:spPr bwMode="auto">
            <a:xfrm>
              <a:off x="3194" y="1669"/>
              <a:ext cx="20" cy="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0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1"/>
                    <a:pt x="5" y="1"/>
                    <a:pt x="8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3" name="Freeform 2022"/>
            <p:cNvSpPr>
              <a:spLocks/>
            </p:cNvSpPr>
            <p:nvPr/>
          </p:nvSpPr>
          <p:spPr bwMode="auto">
            <a:xfrm>
              <a:off x="3311" y="1675"/>
              <a:ext cx="23" cy="2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" y="9"/>
                </a:cxn>
                <a:cxn ang="0">
                  <a:pos x="9" y="7"/>
                </a:cxn>
              </a:cxnLst>
              <a:rect l="0" t="0" r="r" b="b"/>
              <a:pathLst>
                <a:path w="9" h="10">
                  <a:moveTo>
                    <a:pt x="7" y="0"/>
                  </a:moveTo>
                  <a:cubicBezTo>
                    <a:pt x="2" y="0"/>
                    <a:pt x="0" y="5"/>
                    <a:pt x="2" y="9"/>
                  </a:cubicBezTo>
                  <a:cubicBezTo>
                    <a:pt x="4" y="10"/>
                    <a:pt x="7" y="9"/>
                    <a:pt x="9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4" name="Freeform 2023"/>
            <p:cNvSpPr>
              <a:spLocks/>
            </p:cNvSpPr>
            <p:nvPr/>
          </p:nvSpPr>
          <p:spPr bwMode="auto">
            <a:xfrm>
              <a:off x="3429" y="1667"/>
              <a:ext cx="20" cy="2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7"/>
                </a:cxn>
                <a:cxn ang="0">
                  <a:pos x="8" y="7"/>
                </a:cxn>
              </a:cxnLst>
              <a:rect l="0" t="0" r="r" b="b"/>
              <a:pathLst>
                <a:path w="8" h="9">
                  <a:moveTo>
                    <a:pt x="5" y="0"/>
                  </a:moveTo>
                  <a:cubicBezTo>
                    <a:pt x="4" y="3"/>
                    <a:pt x="0" y="3"/>
                    <a:pt x="1" y="7"/>
                  </a:cubicBezTo>
                  <a:cubicBezTo>
                    <a:pt x="3" y="8"/>
                    <a:pt x="5" y="9"/>
                    <a:pt x="8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5" name="Freeform 2024"/>
            <p:cNvSpPr>
              <a:spLocks/>
            </p:cNvSpPr>
            <p:nvPr/>
          </p:nvSpPr>
          <p:spPr bwMode="auto">
            <a:xfrm>
              <a:off x="3544" y="1672"/>
              <a:ext cx="15" cy="8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6" y="0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3" y="3"/>
                    <a:pt x="5" y="2"/>
                    <a:pt x="6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6" name="Freeform 2025"/>
            <p:cNvSpPr>
              <a:spLocks/>
            </p:cNvSpPr>
            <p:nvPr/>
          </p:nvSpPr>
          <p:spPr bwMode="auto">
            <a:xfrm>
              <a:off x="3641" y="1616"/>
              <a:ext cx="38" cy="29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5" y="4"/>
                </a:cxn>
              </a:cxnLst>
              <a:rect l="0" t="0" r="r" b="b"/>
              <a:pathLst>
                <a:path w="15" h="11">
                  <a:moveTo>
                    <a:pt x="13" y="0"/>
                  </a:moveTo>
                  <a:cubicBezTo>
                    <a:pt x="0" y="1"/>
                    <a:pt x="5" y="11"/>
                    <a:pt x="15" y="4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7" name="Freeform 2026"/>
            <p:cNvSpPr>
              <a:spLocks/>
            </p:cNvSpPr>
            <p:nvPr/>
          </p:nvSpPr>
          <p:spPr bwMode="auto">
            <a:xfrm>
              <a:off x="3766" y="1557"/>
              <a:ext cx="5" cy="6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1" y="2"/>
                    <a:pt x="0" y="2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8" name="Freeform 2027"/>
            <p:cNvSpPr>
              <a:spLocks/>
            </p:cNvSpPr>
            <p:nvPr/>
          </p:nvSpPr>
          <p:spPr bwMode="auto">
            <a:xfrm>
              <a:off x="3834" y="1509"/>
              <a:ext cx="7" cy="1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5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2" y="2"/>
                    <a:pt x="1" y="4"/>
                    <a:pt x="0" y="5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29" name="Freeform 2028"/>
            <p:cNvSpPr>
              <a:spLocks/>
            </p:cNvSpPr>
            <p:nvPr/>
          </p:nvSpPr>
          <p:spPr bwMode="auto">
            <a:xfrm>
              <a:off x="3851" y="1392"/>
              <a:ext cx="10" cy="16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6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2" y="1"/>
                    <a:pt x="1" y="3"/>
                    <a:pt x="0" y="6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0" name="Freeform 2029"/>
            <p:cNvSpPr>
              <a:spLocks/>
            </p:cNvSpPr>
            <p:nvPr/>
          </p:nvSpPr>
          <p:spPr bwMode="auto">
            <a:xfrm>
              <a:off x="3434" y="1499"/>
              <a:ext cx="15" cy="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1" name="Freeform 2030"/>
            <p:cNvSpPr>
              <a:spLocks/>
            </p:cNvSpPr>
            <p:nvPr/>
          </p:nvSpPr>
          <p:spPr bwMode="auto">
            <a:xfrm>
              <a:off x="3299" y="1499"/>
              <a:ext cx="30" cy="34"/>
            </a:xfrm>
            <a:custGeom>
              <a:avLst/>
              <a:gdLst/>
              <a:ahLst/>
              <a:cxnLst>
                <a:cxn ang="0">
                  <a:pos x="11" y="11"/>
                </a:cxn>
                <a:cxn ang="0">
                  <a:pos x="0" y="9"/>
                </a:cxn>
                <a:cxn ang="0">
                  <a:pos x="10" y="0"/>
                </a:cxn>
              </a:cxnLst>
              <a:rect l="0" t="0" r="r" b="b"/>
              <a:pathLst>
                <a:path w="12" h="13">
                  <a:moveTo>
                    <a:pt x="11" y="11"/>
                  </a:moveTo>
                  <a:cubicBezTo>
                    <a:pt x="8" y="12"/>
                    <a:pt x="2" y="13"/>
                    <a:pt x="0" y="9"/>
                  </a:cubicBezTo>
                  <a:cubicBezTo>
                    <a:pt x="2" y="5"/>
                    <a:pt x="12" y="6"/>
                    <a:pt x="1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2" name="Freeform 2031"/>
            <p:cNvSpPr>
              <a:spLocks/>
            </p:cNvSpPr>
            <p:nvPr/>
          </p:nvSpPr>
          <p:spPr bwMode="auto">
            <a:xfrm>
              <a:off x="3154" y="1483"/>
              <a:ext cx="42" cy="40"/>
            </a:xfrm>
            <a:custGeom>
              <a:avLst/>
              <a:gdLst/>
              <a:ahLst/>
              <a:cxnLst>
                <a:cxn ang="0">
                  <a:pos x="9" y="15"/>
                </a:cxn>
                <a:cxn ang="0">
                  <a:pos x="0" y="10"/>
                </a:cxn>
                <a:cxn ang="0">
                  <a:pos x="11" y="7"/>
                </a:cxn>
                <a:cxn ang="0">
                  <a:pos x="2" y="0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1" y="14"/>
                    <a:pt x="0" y="10"/>
                  </a:cubicBezTo>
                  <a:cubicBezTo>
                    <a:pt x="3" y="7"/>
                    <a:pt x="8" y="9"/>
                    <a:pt x="11" y="7"/>
                  </a:cubicBezTo>
                  <a:cubicBezTo>
                    <a:pt x="17" y="2"/>
                    <a:pt x="7" y="1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3" name="Freeform 2032"/>
            <p:cNvSpPr>
              <a:spLocks/>
            </p:cNvSpPr>
            <p:nvPr/>
          </p:nvSpPr>
          <p:spPr bwMode="auto">
            <a:xfrm>
              <a:off x="3034" y="1472"/>
              <a:ext cx="15" cy="11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0" y="0"/>
                </a:cxn>
              </a:cxnLst>
              <a:rect l="0" t="0" r="r" b="b"/>
              <a:pathLst>
                <a:path w="6" h="4">
                  <a:moveTo>
                    <a:pt x="6" y="4"/>
                  </a:moveTo>
                  <a:cubicBezTo>
                    <a:pt x="3" y="4"/>
                    <a:pt x="1" y="3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4" name="Freeform 2033"/>
            <p:cNvSpPr>
              <a:spLocks/>
            </p:cNvSpPr>
            <p:nvPr/>
          </p:nvSpPr>
          <p:spPr bwMode="auto">
            <a:xfrm>
              <a:off x="2941" y="1389"/>
              <a:ext cx="15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3"/>
                    <a:pt x="2" y="5"/>
                    <a:pt x="6" y="6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5" name="Freeform 2034"/>
            <p:cNvSpPr>
              <a:spLocks/>
            </p:cNvSpPr>
            <p:nvPr/>
          </p:nvSpPr>
          <p:spPr bwMode="auto">
            <a:xfrm>
              <a:off x="2834" y="1459"/>
              <a:ext cx="32" cy="37"/>
            </a:xfrm>
            <a:custGeom>
              <a:avLst/>
              <a:gdLst/>
              <a:ahLst/>
              <a:cxnLst>
                <a:cxn ang="0">
                  <a:pos x="13" y="9"/>
                </a:cxn>
                <a:cxn ang="0">
                  <a:pos x="11" y="13"/>
                </a:cxn>
              </a:cxnLst>
              <a:rect l="0" t="0" r="r" b="b"/>
              <a:pathLst>
                <a:path w="13" h="14">
                  <a:moveTo>
                    <a:pt x="13" y="9"/>
                  </a:moveTo>
                  <a:cubicBezTo>
                    <a:pt x="7" y="0"/>
                    <a:pt x="0" y="14"/>
                    <a:pt x="11" y="13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6" name="Freeform 2035"/>
            <p:cNvSpPr>
              <a:spLocks/>
            </p:cNvSpPr>
            <p:nvPr/>
          </p:nvSpPr>
          <p:spPr bwMode="auto">
            <a:xfrm>
              <a:off x="2969" y="1589"/>
              <a:ext cx="27" cy="22"/>
            </a:xfrm>
            <a:custGeom>
              <a:avLst/>
              <a:gdLst/>
              <a:ahLst/>
              <a:cxnLst>
                <a:cxn ang="0">
                  <a:pos x="11" y="3"/>
                </a:cxn>
                <a:cxn ang="0">
                  <a:pos x="0" y="1"/>
                </a:cxn>
                <a:cxn ang="0">
                  <a:pos x="8" y="8"/>
                </a:cxn>
              </a:cxnLst>
              <a:rect l="0" t="0" r="r" b="b"/>
              <a:pathLst>
                <a:path w="11" h="8">
                  <a:moveTo>
                    <a:pt x="11" y="3"/>
                  </a:moveTo>
                  <a:cubicBezTo>
                    <a:pt x="8" y="0"/>
                    <a:pt x="4" y="0"/>
                    <a:pt x="0" y="1"/>
                  </a:cubicBezTo>
                  <a:cubicBezTo>
                    <a:pt x="1" y="4"/>
                    <a:pt x="4" y="7"/>
                    <a:pt x="8" y="8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7" name="Freeform 2036"/>
            <p:cNvSpPr>
              <a:spLocks/>
            </p:cNvSpPr>
            <p:nvPr/>
          </p:nvSpPr>
          <p:spPr bwMode="auto">
            <a:xfrm>
              <a:off x="2636" y="1307"/>
              <a:ext cx="40" cy="48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3" y="18"/>
                </a:cxn>
              </a:cxnLst>
              <a:rect l="0" t="0" r="r" b="b"/>
              <a:pathLst>
                <a:path w="16" h="18">
                  <a:moveTo>
                    <a:pt x="16" y="12"/>
                  </a:moveTo>
                  <a:cubicBezTo>
                    <a:pt x="10" y="0"/>
                    <a:pt x="0" y="16"/>
                    <a:pt x="13" y="18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8" name="Freeform 2037"/>
            <p:cNvSpPr>
              <a:spLocks/>
            </p:cNvSpPr>
            <p:nvPr/>
          </p:nvSpPr>
          <p:spPr bwMode="auto">
            <a:xfrm>
              <a:off x="2554" y="1419"/>
              <a:ext cx="17" cy="1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4" y="1"/>
                    <a:pt x="1" y="4"/>
                    <a:pt x="0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39" name="Freeform 2038"/>
            <p:cNvSpPr>
              <a:spLocks/>
            </p:cNvSpPr>
            <p:nvPr/>
          </p:nvSpPr>
          <p:spPr bwMode="auto">
            <a:xfrm>
              <a:off x="2571" y="1523"/>
              <a:ext cx="33" cy="45"/>
            </a:xfrm>
            <a:custGeom>
              <a:avLst/>
              <a:gdLst/>
              <a:ahLst/>
              <a:cxnLst>
                <a:cxn ang="0">
                  <a:pos x="11" y="7"/>
                </a:cxn>
                <a:cxn ang="0">
                  <a:pos x="7" y="17"/>
                </a:cxn>
                <a:cxn ang="0">
                  <a:pos x="4" y="0"/>
                </a:cxn>
              </a:cxnLst>
              <a:rect l="0" t="0" r="r" b="b"/>
              <a:pathLst>
                <a:path w="13" h="17">
                  <a:moveTo>
                    <a:pt x="11" y="7"/>
                  </a:moveTo>
                  <a:cubicBezTo>
                    <a:pt x="10" y="10"/>
                    <a:pt x="13" y="17"/>
                    <a:pt x="7" y="17"/>
                  </a:cubicBezTo>
                  <a:cubicBezTo>
                    <a:pt x="0" y="16"/>
                    <a:pt x="1" y="4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0" name="Freeform 2039"/>
            <p:cNvSpPr>
              <a:spLocks/>
            </p:cNvSpPr>
            <p:nvPr/>
          </p:nvSpPr>
          <p:spPr bwMode="auto">
            <a:xfrm>
              <a:off x="2746" y="1259"/>
              <a:ext cx="30" cy="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7"/>
                </a:cxn>
              </a:cxnLst>
              <a:rect l="0" t="0" r="r" b="b"/>
              <a:pathLst>
                <a:path w="12" h="7">
                  <a:moveTo>
                    <a:pt x="0" y="0"/>
                  </a:moveTo>
                  <a:cubicBezTo>
                    <a:pt x="2" y="5"/>
                    <a:pt x="9" y="3"/>
                    <a:pt x="12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1" name="Freeform 2040"/>
            <p:cNvSpPr>
              <a:spLocks/>
            </p:cNvSpPr>
            <p:nvPr/>
          </p:nvSpPr>
          <p:spPr bwMode="auto">
            <a:xfrm>
              <a:off x="2851" y="1325"/>
              <a:ext cx="20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6"/>
                </a:cxn>
              </a:cxnLst>
              <a:rect l="0" t="0" r="r" b="b"/>
              <a:pathLst>
                <a:path w="8" h="6">
                  <a:moveTo>
                    <a:pt x="0" y="0"/>
                  </a:moveTo>
                  <a:cubicBezTo>
                    <a:pt x="3" y="2"/>
                    <a:pt x="5" y="4"/>
                    <a:pt x="8" y="6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2" name="Freeform 2041"/>
            <p:cNvSpPr>
              <a:spLocks/>
            </p:cNvSpPr>
            <p:nvPr/>
          </p:nvSpPr>
          <p:spPr bwMode="auto">
            <a:xfrm>
              <a:off x="2759" y="2525"/>
              <a:ext cx="40" cy="46"/>
            </a:xfrm>
            <a:custGeom>
              <a:avLst/>
              <a:gdLst/>
              <a:ahLst/>
              <a:cxnLst>
                <a:cxn ang="0">
                  <a:pos x="14" y="17"/>
                </a:cxn>
                <a:cxn ang="0">
                  <a:pos x="16" y="10"/>
                </a:cxn>
              </a:cxnLst>
              <a:rect l="0" t="0" r="r" b="b"/>
              <a:pathLst>
                <a:path w="16" h="17">
                  <a:moveTo>
                    <a:pt x="14" y="17"/>
                  </a:moveTo>
                  <a:cubicBezTo>
                    <a:pt x="0" y="14"/>
                    <a:pt x="12" y="0"/>
                    <a:pt x="16" y="1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3" name="Freeform 2042"/>
            <p:cNvSpPr>
              <a:spLocks/>
            </p:cNvSpPr>
            <p:nvPr/>
          </p:nvSpPr>
          <p:spPr bwMode="auto">
            <a:xfrm>
              <a:off x="2546" y="2413"/>
              <a:ext cx="25" cy="4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8" y="8"/>
                </a:cxn>
                <a:cxn ang="0">
                  <a:pos x="0" y="0"/>
                </a:cxn>
              </a:cxnLst>
              <a:rect l="0" t="0" r="r" b="b"/>
              <a:pathLst>
                <a:path w="10" h="16">
                  <a:moveTo>
                    <a:pt x="7" y="0"/>
                  </a:moveTo>
                  <a:cubicBezTo>
                    <a:pt x="8" y="2"/>
                    <a:pt x="10" y="6"/>
                    <a:pt x="8" y="8"/>
                  </a:cubicBezTo>
                  <a:cubicBezTo>
                    <a:pt x="3" y="16"/>
                    <a:pt x="1" y="3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4" name="Freeform 2043"/>
            <p:cNvSpPr>
              <a:spLocks/>
            </p:cNvSpPr>
            <p:nvPr/>
          </p:nvSpPr>
          <p:spPr bwMode="auto">
            <a:xfrm>
              <a:off x="2569" y="2248"/>
              <a:ext cx="1" cy="24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0"/>
                </a:cxn>
              </a:cxnLst>
              <a:rect l="0" t="0" r="r" b="b"/>
              <a:pathLst>
                <a:path h="9">
                  <a:moveTo>
                    <a:pt x="0" y="9"/>
                  </a:moveTo>
                  <a:cubicBezTo>
                    <a:pt x="0" y="6"/>
                    <a:pt x="0" y="3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5" name="Freeform 2044"/>
            <p:cNvSpPr>
              <a:spLocks/>
            </p:cNvSpPr>
            <p:nvPr/>
          </p:nvSpPr>
          <p:spPr bwMode="auto">
            <a:xfrm>
              <a:off x="3944" y="1485"/>
              <a:ext cx="5" cy="19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2" y="0"/>
                </a:cxn>
              </a:cxnLst>
              <a:rect l="0" t="0" r="r" b="b"/>
              <a:pathLst>
                <a:path w="2" h="7">
                  <a:moveTo>
                    <a:pt x="1" y="7"/>
                  </a:moveTo>
                  <a:cubicBezTo>
                    <a:pt x="0" y="4"/>
                    <a:pt x="0" y="2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6" name="Freeform 2045"/>
            <p:cNvSpPr>
              <a:spLocks/>
            </p:cNvSpPr>
            <p:nvPr/>
          </p:nvSpPr>
          <p:spPr bwMode="auto">
            <a:xfrm>
              <a:off x="3954" y="1613"/>
              <a:ext cx="2" cy="16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1" y="0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0" y="4"/>
                    <a:pt x="0" y="2"/>
                    <a:pt x="1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7" name="Freeform 2046"/>
            <p:cNvSpPr>
              <a:spLocks/>
            </p:cNvSpPr>
            <p:nvPr/>
          </p:nvSpPr>
          <p:spPr bwMode="auto">
            <a:xfrm>
              <a:off x="3996" y="2120"/>
              <a:ext cx="8" cy="11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1" y="4"/>
                </a:cxn>
                <a:cxn ang="0">
                  <a:pos x="0" y="0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0" y="1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8" name="Freeform 2047"/>
            <p:cNvSpPr>
              <a:spLocks/>
            </p:cNvSpPr>
            <p:nvPr/>
          </p:nvSpPr>
          <p:spPr bwMode="auto">
            <a:xfrm>
              <a:off x="2619" y="1800"/>
              <a:ext cx="5" cy="16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0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cubicBezTo>
                    <a:pt x="1" y="4"/>
                    <a:pt x="0" y="2"/>
                    <a:pt x="0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49" name="Freeform 2048"/>
            <p:cNvSpPr>
              <a:spLocks/>
            </p:cNvSpPr>
            <p:nvPr/>
          </p:nvSpPr>
          <p:spPr bwMode="auto">
            <a:xfrm>
              <a:off x="2611" y="1661"/>
              <a:ext cx="5" cy="1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4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cubicBezTo>
                    <a:pt x="1" y="1"/>
                    <a:pt x="0" y="3"/>
                    <a:pt x="1" y="4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50" name="Freeform 2049"/>
            <p:cNvSpPr>
              <a:spLocks/>
            </p:cNvSpPr>
            <p:nvPr/>
          </p:nvSpPr>
          <p:spPr bwMode="auto">
            <a:xfrm>
              <a:off x="2584" y="2117"/>
              <a:ext cx="5" cy="2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2" y="0"/>
                </a:cxn>
              </a:cxnLst>
              <a:rect l="0" t="0" r="r" b="b"/>
              <a:pathLst>
                <a:path w="2" h="8">
                  <a:moveTo>
                    <a:pt x="0" y="8"/>
                  </a:moveTo>
                  <a:cubicBezTo>
                    <a:pt x="1" y="5"/>
                    <a:pt x="1" y="2"/>
                    <a:pt x="2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51" name="Freeform 2050"/>
            <p:cNvSpPr>
              <a:spLocks/>
            </p:cNvSpPr>
            <p:nvPr/>
          </p:nvSpPr>
          <p:spPr bwMode="auto">
            <a:xfrm>
              <a:off x="2621" y="1965"/>
              <a:ext cx="10" cy="27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4" y="0"/>
                </a:cxn>
              </a:cxnLst>
              <a:rect l="0" t="0" r="r" b="b"/>
              <a:pathLst>
                <a:path w="4" h="10">
                  <a:moveTo>
                    <a:pt x="0" y="10"/>
                  </a:moveTo>
                  <a:cubicBezTo>
                    <a:pt x="1" y="7"/>
                    <a:pt x="2" y="3"/>
                    <a:pt x="4" y="0"/>
                  </a:cubicBezTo>
                </a:path>
              </a:pathLst>
            </a:custGeom>
            <a:noFill/>
            <a:ln w="15875" cap="flat">
              <a:solidFill>
                <a:srgbClr val="F7C2B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2052" name="Freeform 2051"/>
            <p:cNvSpPr>
              <a:spLocks/>
            </p:cNvSpPr>
            <p:nvPr/>
          </p:nvSpPr>
          <p:spPr bwMode="auto">
            <a:xfrm>
              <a:off x="2734" y="1403"/>
              <a:ext cx="40" cy="32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2" y="8"/>
                </a:cxn>
                <a:cxn ang="0">
                  <a:pos x="0" y="7"/>
                </a:cxn>
              </a:cxnLst>
              <a:rect l="0" t="0" r="r" b="b"/>
              <a:pathLst>
                <a:path w="16" h="12">
                  <a:moveTo>
                    <a:pt x="16" y="3"/>
                  </a:moveTo>
                  <a:cubicBezTo>
                    <a:pt x="9" y="0"/>
                    <a:pt x="5" y="3"/>
                    <a:pt x="12" y="8"/>
                  </a:cubicBezTo>
                  <a:cubicBezTo>
                    <a:pt x="8" y="12"/>
                    <a:pt x="4" y="9"/>
                    <a:pt x="0" y="7"/>
                  </a:cubicBezTo>
                </a:path>
              </a:pathLst>
            </a:custGeom>
            <a:noFill/>
            <a:ln w="15875" cap="flat">
              <a:solidFill>
                <a:srgbClr val="FADED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sp>
        <p:nvSpPr>
          <p:cNvPr id="2053" name="TextBox 2052"/>
          <p:cNvSpPr txBox="1"/>
          <p:nvPr/>
        </p:nvSpPr>
        <p:spPr>
          <a:xfrm>
            <a:off x="890384" y="1816111"/>
            <a:ext cx="15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1.5 </a:t>
            </a:r>
            <a:r>
              <a:rPr lang="en-US" dirty="0" err="1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meteres</a:t>
            </a:r>
            <a:endParaRPr lang="en-US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54" name="Cloud 2053"/>
          <p:cNvSpPr/>
          <p:nvPr/>
        </p:nvSpPr>
        <p:spPr>
          <a:xfrm>
            <a:off x="887367" y="2663468"/>
            <a:ext cx="335008" cy="386550"/>
          </a:xfrm>
          <a:prstGeom prst="cloud">
            <a:avLst/>
          </a:prstGeom>
          <a:solidFill>
            <a:schemeClr val="accent6">
              <a:lumMod val="5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000">
              <a:latin typeface="Bookman Old Style" pitchFamily="18" charset="0"/>
            </a:endParaRPr>
          </a:p>
        </p:txBody>
      </p:sp>
      <p:sp>
        <p:nvSpPr>
          <p:cNvPr id="2055" name="Teardrop 2054"/>
          <p:cNvSpPr/>
          <p:nvPr/>
        </p:nvSpPr>
        <p:spPr>
          <a:xfrm rot="18530629">
            <a:off x="922944" y="2814742"/>
            <a:ext cx="101934" cy="88762"/>
          </a:xfrm>
          <a:prstGeom prst="teardrop">
            <a:avLst>
              <a:gd name="adj" fmla="val 172392"/>
            </a:avLst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000">
              <a:latin typeface="Bookman Old Style" pitchFamily="18" charset="0"/>
            </a:endParaRPr>
          </a:p>
        </p:txBody>
      </p:sp>
      <p:sp>
        <p:nvSpPr>
          <p:cNvPr id="2056" name="Teardrop 2055"/>
          <p:cNvSpPr/>
          <p:nvPr/>
        </p:nvSpPr>
        <p:spPr>
          <a:xfrm rot="18530629">
            <a:off x="1054705" y="2748069"/>
            <a:ext cx="101934" cy="88762"/>
          </a:xfrm>
          <a:prstGeom prst="teardrop">
            <a:avLst>
              <a:gd name="adj" fmla="val 172392"/>
            </a:avLst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000">
              <a:latin typeface="Bookman Old Style" pitchFamily="18" charset="0"/>
            </a:endParaRPr>
          </a:p>
        </p:txBody>
      </p:sp>
      <p:sp>
        <p:nvSpPr>
          <p:cNvPr id="2057" name="Teardrop 2056"/>
          <p:cNvSpPr/>
          <p:nvPr/>
        </p:nvSpPr>
        <p:spPr>
          <a:xfrm rot="18530629">
            <a:off x="1065065" y="2880010"/>
            <a:ext cx="93916" cy="97926"/>
          </a:xfrm>
          <a:prstGeom prst="teardrop">
            <a:avLst>
              <a:gd name="adj" fmla="val 172392"/>
            </a:avLst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000">
              <a:latin typeface="Bookman Old Style" pitchFamily="18" charset="0"/>
            </a:endParaRPr>
          </a:p>
        </p:txBody>
      </p:sp>
      <p:sp>
        <p:nvSpPr>
          <p:cNvPr id="2058" name="Teardrop 2057"/>
          <p:cNvSpPr/>
          <p:nvPr/>
        </p:nvSpPr>
        <p:spPr>
          <a:xfrm rot="18530629">
            <a:off x="970606" y="2919411"/>
            <a:ext cx="93918" cy="98498"/>
          </a:xfrm>
          <a:prstGeom prst="teardrop">
            <a:avLst>
              <a:gd name="adj" fmla="val 172392"/>
            </a:avLst>
          </a:pr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2000">
              <a:latin typeface="Bookman Old Style" pitchFamily="18" charset="0"/>
            </a:endParaRPr>
          </a:p>
        </p:txBody>
      </p:sp>
      <p:sp>
        <p:nvSpPr>
          <p:cNvPr id="2059" name="Freeform 2058"/>
          <p:cNvSpPr/>
          <p:nvPr/>
        </p:nvSpPr>
        <p:spPr>
          <a:xfrm>
            <a:off x="2881812" y="1546067"/>
            <a:ext cx="2970348" cy="746998"/>
          </a:xfrm>
          <a:custGeom>
            <a:avLst/>
            <a:gdLst>
              <a:gd name="connsiteX0" fmla="*/ 0 w 3581400"/>
              <a:gd name="connsiteY0" fmla="*/ 0 h 1428750"/>
              <a:gd name="connsiteX1" fmla="*/ 3581400 w 3581400"/>
              <a:gd name="connsiteY1" fmla="*/ 0 h 1428750"/>
              <a:gd name="connsiteX2" fmla="*/ 3581400 w 3581400"/>
              <a:gd name="connsiteY2" fmla="*/ 1428750 h 1428750"/>
              <a:gd name="connsiteX3" fmla="*/ 0 w 3581400"/>
              <a:gd name="connsiteY3" fmla="*/ 1428750 h 1428750"/>
              <a:gd name="connsiteX4" fmla="*/ 0 w 3581400"/>
              <a:gd name="connsiteY4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1400" h="1428750">
                <a:moveTo>
                  <a:pt x="0" y="0"/>
                </a:moveTo>
                <a:lnTo>
                  <a:pt x="3581400" y="0"/>
                </a:lnTo>
                <a:lnTo>
                  <a:pt x="358140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has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VILLI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that </a:t>
            </a:r>
            <a:r>
              <a:rPr lang="en-US" sz="20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absorb </a:t>
            </a:r>
            <a:r>
              <a:rPr 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water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&amp;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salts</a:t>
            </a:r>
            <a:endParaRPr lang="en-IN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60" name="Freeform 2059"/>
          <p:cNvSpPr/>
          <p:nvPr/>
        </p:nvSpPr>
        <p:spPr>
          <a:xfrm>
            <a:off x="2733222" y="2449351"/>
            <a:ext cx="3267528" cy="1032913"/>
          </a:xfrm>
          <a:custGeom>
            <a:avLst/>
            <a:gdLst>
              <a:gd name="connsiteX0" fmla="*/ 0 w 5969000"/>
              <a:gd name="connsiteY0" fmla="*/ 0 h 1943100"/>
              <a:gd name="connsiteX1" fmla="*/ 5969000 w 5969000"/>
              <a:gd name="connsiteY1" fmla="*/ 0 h 1943100"/>
              <a:gd name="connsiteX2" fmla="*/ 5969000 w 5969000"/>
              <a:gd name="connsiteY2" fmla="*/ 1943100 h 1943100"/>
              <a:gd name="connsiteX3" fmla="*/ 0 w 5969000"/>
              <a:gd name="connsiteY3" fmla="*/ 1943100 h 1943100"/>
              <a:gd name="connsiteX4" fmla="*/ 0 w 5969000"/>
              <a:gd name="connsiteY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0" h="1943100">
                <a:moveTo>
                  <a:pt x="0" y="0"/>
                </a:moveTo>
                <a:lnTo>
                  <a:pt x="5969000" y="0"/>
                </a:lnTo>
                <a:lnTo>
                  <a:pt x="59690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Rest of the material is </a:t>
            </a: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removed out  through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the </a:t>
            </a:r>
            <a:r>
              <a:rPr lang="en-US" sz="200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ANUS</a:t>
            </a:r>
            <a:endParaRPr lang="en-IN" sz="2000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61" name="TextBox 2060"/>
          <p:cNvSpPr txBox="1"/>
          <p:nvPr/>
        </p:nvSpPr>
        <p:spPr>
          <a:xfrm>
            <a:off x="2384591" y="374118"/>
            <a:ext cx="3964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Large intestine </a:t>
            </a:r>
            <a:br>
              <a:rPr lang="en-US" sz="20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</a:br>
            <a:r>
              <a:rPr lang="en-US" sz="20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does not have any </a:t>
            </a:r>
          </a:p>
          <a:p>
            <a:pPr algn="ctr"/>
            <a:r>
              <a:rPr lang="en-US" sz="200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digestive functions</a:t>
            </a:r>
            <a:endParaRPr lang="en-US" sz="2000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62" name="Cloud Callout 2061"/>
          <p:cNvSpPr/>
          <p:nvPr/>
        </p:nvSpPr>
        <p:spPr>
          <a:xfrm>
            <a:off x="5562600" y="682344"/>
            <a:ext cx="2419901" cy="824804"/>
          </a:xfrm>
          <a:prstGeom prst="cloudCallout">
            <a:avLst>
              <a:gd name="adj1" fmla="val -79880"/>
              <a:gd name="adj2" fmla="val 5283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Finger like projections</a:t>
            </a:r>
            <a:endParaRPr lang="en-IN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063" name="Cloud Callout 2062"/>
          <p:cNvSpPr/>
          <p:nvPr/>
        </p:nvSpPr>
        <p:spPr>
          <a:xfrm>
            <a:off x="525371" y="3954466"/>
            <a:ext cx="2243454" cy="749822"/>
          </a:xfrm>
          <a:prstGeom prst="cloudCallout">
            <a:avLst>
              <a:gd name="adj1" fmla="val 59951"/>
              <a:gd name="adj2" fmla="val 1086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Bookman Old Style" pitchFamily="18" charset="0"/>
              </a:rPr>
              <a:t>A types of muscle</a:t>
            </a:r>
            <a:endParaRPr lang="en-IN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27" name="Freeform 1026"/>
          <p:cNvSpPr/>
          <p:nvPr/>
        </p:nvSpPr>
        <p:spPr>
          <a:xfrm>
            <a:off x="2962729" y="3638550"/>
            <a:ext cx="2808514" cy="1003316"/>
          </a:xfrm>
          <a:custGeom>
            <a:avLst/>
            <a:gdLst>
              <a:gd name="connsiteX0" fmla="*/ 0 w 5969000"/>
              <a:gd name="connsiteY0" fmla="*/ 0 h 1943100"/>
              <a:gd name="connsiteX1" fmla="*/ 5969000 w 5969000"/>
              <a:gd name="connsiteY1" fmla="*/ 0 h 1943100"/>
              <a:gd name="connsiteX2" fmla="*/ 5969000 w 5969000"/>
              <a:gd name="connsiteY2" fmla="*/ 1943100 h 1943100"/>
              <a:gd name="connsiteX3" fmla="*/ 0 w 5969000"/>
              <a:gd name="connsiteY3" fmla="*/ 1943100 h 1943100"/>
              <a:gd name="connsiteX4" fmla="*/ 0 w 5969000"/>
              <a:gd name="connsiteY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0" h="1943100">
                <a:moveTo>
                  <a:pt x="0" y="0"/>
                </a:moveTo>
                <a:lnTo>
                  <a:pt x="5969000" y="0"/>
                </a:lnTo>
                <a:lnTo>
                  <a:pt x="59690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The exit is regulated by the muscle called </a:t>
            </a:r>
            <a:r>
              <a:rPr lang="en-US" sz="200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Anal sphincter.</a:t>
            </a:r>
            <a:endParaRPr lang="en-IN" sz="2000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3045" y="3607211"/>
            <a:ext cx="1271571" cy="400110"/>
            <a:chOff x="433045" y="3858140"/>
            <a:chExt cx="1271571" cy="400110"/>
          </a:xfrm>
        </p:grpSpPr>
        <p:sp>
          <p:nvSpPr>
            <p:cNvPr id="1028" name="TextBox 1027"/>
            <p:cNvSpPr txBox="1"/>
            <p:nvPr/>
          </p:nvSpPr>
          <p:spPr>
            <a:xfrm>
              <a:off x="433045" y="3858140"/>
              <a:ext cx="966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8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Anus</a:t>
              </a:r>
              <a:endParaRPr lang="en-US" sz="2000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>
              <a:off x="1295400" y="4081462"/>
              <a:ext cx="409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770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71605E-6 L -3.61111E-6 -0.264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08642E-6 C -0.00504 -0.0034 -0.02153 -0.01914 -0.02587 -0.02747 C -0.03212 -0.04229 -0.03507 -0.06513 -0.03715 -0.08858 C -0.0382 -0.10587 -0.03264 -0.13642 -0.03299 -0.15155 C -0.03281 -0.1676 -0.03351 -0.18303 -0.03229 -0.19044 C -0.03177 -0.20278 -0.03334 -0.21976 -0.03386 -0.22902 C -0.03455 -0.23457 -0.0342 -0.24044 -0.03542 -0.24599 C -0.03438 -0.2571 -0.03733 -0.28827 -0.02761 -0.29568 C -0.02101 -0.29939 -0.01059 -0.28148 -0.00139 -0.27469 C 0.00416 -0.2676 0.0184 -0.25741 0.02778 -0.25525 C 0.0342 -0.25278 0.04913 -0.23642 0.0559 -0.23735 " pathEditMode="relative" rAng="0" ptsTypes="fffffffffff">
                                      <p:cBhvr>
                                        <p:cTn id="61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1496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19753E-6 C -0.00069 -0.00895 -0.01927 -0.03302 -0.01805 -0.04413 C -0.02066 -0.05833 -0.02586 -0.07963 -0.02517 -0.09691 C -0.02378 -0.12098 -0.02048 -0.15709 -0.02048 -0.1824 C -0.02118 -0.21388 -0.02204 -0.24814 -0.02222 -0.27963 C -0.01979 -0.29321 -0.01423 -0.29722 -0.00816 -0.29506 C -0.00208 -0.29753 0.00122 -0.2824 0.00816 -0.27592 C 0.0158 -0.27129 0.02223 -0.26635 0.02622 -0.26512 C 0.03959 -0.26018 0.04775 -0.25524 0.05955 -0.25277 " pathEditMode="relative" rAng="0" ptsTypes="fffffffff">
                                      <p:cBhvr>
                                        <p:cTn id="63" dur="2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1487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23457E-6 C -0.00347 -0.00339 -0.03698 -0.02068 -0.04132 -0.02623 C -0.04843 -0.04197 -0.04843 -0.07839 -0.04652 -0.10062 C -0.04496 -0.12994 -0.04218 -0.15494 -0.04288 -0.1821 C -0.04357 -0.20463 -0.04496 -0.22284 -0.04583 -0.23395 C -0.04826 -0.23981 -0.0434 -0.27623 -0.03871 -0.28117 C -0.03368 -0.28148 -0.01944 -0.26667 -0.01111 -0.25802 C -3.33333E-6 -0.24815 0.00556 -0.24537 0.01598 -0.24105 C 0.03091 -0.23981 0.04792 -0.23827 0.05834 -0.23981 " pathEditMode="relative" rAng="0" ptsTypes="fffffffff">
                                      <p:cBhvr>
                                        <p:cTn id="65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1407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93827E-7 C -0.00069 -0.02623 -0.02847 -0.08549 -0.02864 -0.1179 C -0.02812 -0.12253 -0.02586 -0.19259 -0.0243 -0.1966 C -0.02534 -0.24444 -0.03055 -0.29599 -0.0217 -0.32222 C -0.02135 -0.32809 -0.01145 -0.3216 -0.00572 -0.3142 C 0.00191 -0.30525 0.02327 -0.28549 0.03108 -0.28518 C 0.0356 -0.28025 0.05087 -0.25339 0.05435 -0.24753 " pathEditMode="relative" rAng="0" ptsTypes="fffffff">
                                      <p:cBhvr>
                                        <p:cTn id="67" dur="2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1" y="-1642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C 0.00087 -0.00709 -0.03559 -0.0537 -0.03941 -0.06388 C -0.04306 -0.08518 -0.04427 -0.10709 -0.04427 -0.12654 C -0.04393 -0.14876 -0.0434 -0.19043 -0.04045 -0.20925 C -0.03941 -0.21944 -0.04809 -0.30308 -0.03646 -0.31296 C -0.02309 -0.32438 -0.01198 -0.2858 0.00434 -0.28148 C 0.02812 -0.2787 0.03958 -0.23734 0.05694 -0.24043 " pathEditMode="relative" rAng="0" ptsTypes="fffffff">
                                      <p:cBhvr>
                                        <p:cTn id="69" dur="2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-16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86 -0.23797 C 0.05712 -0.23889 0.09305 -0.24044 0.09826 -0.24352 C 0.1118 -0.25216 0.11805 -0.26173 0.12587 -0.2713 C 0.12691 -0.2713 0.1375 -0.31914 0.14149 -0.32655 C 0.14566 -0.34229 0.15225 -0.35062 0.15503 -0.34506 C 0.16285 -0.32562 0.15642 -0.26235 0.15764 -0.25062 C 0.15903 -0.2213 0.15764 -0.21235 0.16024 -0.19506 C 0.16111 -0.18118 0.16371 -0.1534 0.16597 -0.13951 C 0.17066 -0.10062 0.1717 -0.10247 0.17448 -0.07284 C 0.17587 -0.02747 0.16753 -0.00957 0.16285 0.00586 C 0.15555 0.01389 0.14722 0.0321 0.13871 0.03395 C 0.12951 0.03734 0.11232 0.03858 0.10278 0.04043 C 0.09705 0.04135 0.08975 0.02191 0.08246 0.02376 C 0.05694 0.05524 0.07135 0.1358 0.06962 0.16419 C 0.07031 0.17407 0.0717 0.18426 0.07222 0.19352 C 0.07344 0.21358 0.07135 0.50494 0.0743 0.51265 " pathEditMode="relative" rAng="0" ptsTypes="ffffffffffffffff">
                                      <p:cBhvr>
                                        <p:cTn id="100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3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053" grpId="1"/>
      <p:bldP spid="2054" grpId="0" animBg="1"/>
      <p:bldP spid="2054" grpId="1" animBg="1"/>
      <p:bldP spid="2054" grpId="2" animBg="1"/>
      <p:bldP spid="2055" grpId="0" animBg="1"/>
      <p:bldP spid="2055" grpId="1" animBg="1"/>
      <p:bldP spid="2055" grpId="2" animBg="1"/>
      <p:bldP spid="2056" grpId="0" animBg="1"/>
      <p:bldP spid="2056" grpId="1" animBg="1"/>
      <p:bldP spid="2056" grpId="2" animBg="1"/>
      <p:bldP spid="2057" grpId="0" animBg="1"/>
      <p:bldP spid="2057" grpId="1" animBg="1"/>
      <p:bldP spid="2057" grpId="2" animBg="1"/>
      <p:bldP spid="2058" grpId="0" animBg="1"/>
      <p:bldP spid="2058" grpId="1" animBg="1"/>
      <p:bldP spid="2058" grpId="2" animBg="1"/>
      <p:bldP spid="2059" grpId="0"/>
      <p:bldP spid="2060" grpId="0"/>
      <p:bldP spid="2061" grpId="0"/>
      <p:bldP spid="2062" grpId="0" animBg="1"/>
      <p:bldP spid="2062" grpId="1" animBg="1"/>
      <p:bldP spid="2063" grpId="0" animBg="1"/>
      <p:bldP spid="2063" grpId="1" animBg="1"/>
      <p:bldP spid="10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27232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6881</TotalTime>
  <Words>127</Words>
  <Application>Microsoft Office PowerPoint</Application>
  <PresentationFormat>On-screen Show (16:9)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777</cp:revision>
  <dcterms:created xsi:type="dcterms:W3CDTF">2013-07-31T12:47:49Z</dcterms:created>
  <dcterms:modified xsi:type="dcterms:W3CDTF">2022-04-24T13:10:52Z</dcterms:modified>
</cp:coreProperties>
</file>